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70" r:id="rId3"/>
    <p:sldId id="271" r:id="rId4"/>
    <p:sldId id="272" r:id="rId5"/>
    <p:sldId id="269" r:id="rId6"/>
    <p:sldId id="268" r:id="rId7"/>
    <p:sldId id="259" r:id="rId8"/>
    <p:sldId id="256" r:id="rId9"/>
    <p:sldId id="261" r:id="rId10"/>
    <p:sldId id="257" r:id="rId11"/>
    <p:sldId id="258" r:id="rId12"/>
    <p:sldId id="263" r:id="rId13"/>
    <p:sldId id="266" r:id="rId14"/>
    <p:sldId id="265" r:id="rId15"/>
    <p:sldId id="264" r:id="rId16"/>
    <p:sldId id="273" r:id="rId17"/>
    <p:sldId id="274" r:id="rId1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image" Target="../media/image11.wmf"/><Relationship Id="rId1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14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0.wmf>
</file>

<file path=ppt/media/image11.wmf>
</file>

<file path=ppt/media/image12.wmf>
</file>

<file path=ppt/media/image13.png>
</file>

<file path=ppt/media/image14.wmf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F94738-6342-4B72-A712-4C6CC431A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29A84A-3731-4B75-A3B1-FEAE05455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552A30-C8C8-46AB-9062-13077B34C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80FE55-3066-4D42-935D-74F9F938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9D4A01-CE49-41A1-B5C2-37FBA03A4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573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E90373-D467-43DA-BE90-BED2F487B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8BC5D6D-3B0F-4A2E-8116-C1CEDBC1DB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F59848-F460-430B-877C-F21E882E4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910EB5-8C5F-42DB-B854-53D5D9CC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915320-67E9-42EF-B16C-88BE7F856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8859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B0C9D9D-AB89-4103-9FA1-CBAC164A9E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E33732F-C303-488E-A837-CBFE309B9B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1F361E-13B6-41EB-878E-E7D63E75F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C193E6-88C3-4FE6-9644-8FEA6956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35993F-C5E3-460B-B886-629275ACC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5334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561744-211D-4F5C-9AF8-957D54578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892090-0EF6-469A-BFF7-0B41EEF2D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7D7654-3EE3-4D58-A637-C364E6B31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477996-6849-4684-8269-7B4B28B87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C226F8-9F53-4AD4-88D9-DB7C5B0FE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165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736024-821D-4C39-B972-FCB778A5C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3EAE6F7-9AB2-44BA-84E3-D08E7AAB2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228357-8394-403F-AB7E-46BE480AD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251B55-9DD0-45AC-819C-35DC2E9F4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1146A6-98F9-4C63-AFCB-3F4FE7729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980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409374-00B5-4595-B640-C48B9CAD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C72E49-D5A7-4381-B3B0-FB15BF67B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2B4C75-3FEC-43D1-947A-4E070012D5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3365941-815F-4CDF-A1C5-B1216951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5F84482-6158-4F7E-B5CF-B1B32F5F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210B3B5-458D-49B4-9842-B83BF5A9F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5267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74827E-BF15-4F43-9FC8-288F090E6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414D2C-214E-4F65-8A3A-DE420AB18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E2F64A0-C31C-45B4-A5F9-46153B685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09518C1-DF19-4B15-9C45-53A9FFB37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FF9AB84-6DC0-48FC-A8DF-5EBE2F288E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E990A93-3567-4C76-8378-4C280CE3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4E477EF-6A37-4ACE-BFD9-99856450B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7C06791-9FB0-4BA5-94DA-DFD35576B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7693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0446DC-BD65-4ABC-962E-5CB692427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D02322C-AA68-470B-8F03-1C2C378D2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5FC5930-A503-4428-81D9-D240AEEA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95FFA7-7D6F-4B13-A26A-1D026B23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9354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6B5BC34-10CA-4C5F-BC80-18D11A22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AC28D17-CD19-45D0-B273-8E18A663F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5B3A16-1C18-414D-891E-BA307DEF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811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68946C-5E49-4BC4-A2B5-96EE5BE8F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737EAD-61FB-49F6-970A-D09812C63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6F13CDC-7182-4A6A-B460-1B3B16908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3AED575-A0A8-405A-BFA5-744DB1CF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03DE91E-2827-4F52-864E-E83CFC10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35D743D-9B24-42DB-927F-3FA48FE8E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3514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3E2A0-B6D3-4197-898C-D9DA6B387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17AEAA-0ADA-4052-B7EF-179DB42540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F9B178D-C3CB-4540-AF9C-35752C97C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4316F92-D8B0-48C3-BB41-396E8195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8209487-1E7D-49C4-97BE-3E86A9CA9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83AD04-484C-47FD-AB84-CBCE17F59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4466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A1120A-858F-40D6-9483-12CE26C99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359F45D-D2DC-4CB8-8E6B-15890CF23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63338C-6C5D-4299-A1CB-C1B7ACE29C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A1D5D4-4ADD-41F2-9B1B-5126CAC39538}" type="datetimeFigureOut">
              <a:rPr lang="fr-FR" smtClean="0"/>
              <a:t>27/10/2022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6E3F82-C8EC-41C9-9F0F-07E5B95BA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5E3FD7-61F1-4BAC-8FA0-7A88A2BFED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37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9.jpg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0.png"/><Relationship Id="rId5" Type="http://schemas.openxmlformats.org/officeDocument/2006/relationships/image" Target="../media/image11.wmf"/><Relationship Id="rId4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9.jpg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0.png"/><Relationship Id="rId5" Type="http://schemas.openxmlformats.org/officeDocument/2006/relationships/image" Target="../media/image11.wmf"/><Relationship Id="rId4" Type="http://schemas.openxmlformats.org/officeDocument/2006/relationships/oleObject" Target="../embeddings/oleObject2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0.w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4336E27-151D-4B00-8034-AA7F0522B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443" y="1253331"/>
            <a:ext cx="8119114" cy="4351338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764D107-F92A-4EA8-BA0B-A70F533F94D6}"/>
              </a:ext>
            </a:extLst>
          </p:cNvPr>
          <p:cNvSpPr txBox="1"/>
          <p:nvPr/>
        </p:nvSpPr>
        <p:spPr>
          <a:xfrm>
            <a:off x="3539067" y="3059668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Console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9672D90-C249-43D5-A392-682D3ACB785E}"/>
              </a:ext>
            </a:extLst>
          </p:cNvPr>
          <p:cNvSpPr txBox="1"/>
          <p:nvPr/>
        </p:nvSpPr>
        <p:spPr>
          <a:xfrm>
            <a:off x="7446434" y="2341166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Espace de travail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939D640-EC7C-4C38-A251-F9F6726671EB}"/>
              </a:ext>
            </a:extLst>
          </p:cNvPr>
          <p:cNvSpPr/>
          <p:nvPr/>
        </p:nvSpPr>
        <p:spPr>
          <a:xfrm>
            <a:off x="6993467" y="3798333"/>
            <a:ext cx="2997200" cy="17558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074839C-45D0-40BC-B928-143FF49D1100}"/>
              </a:ext>
            </a:extLst>
          </p:cNvPr>
          <p:cNvSpPr txBox="1"/>
          <p:nvPr/>
        </p:nvSpPr>
        <p:spPr>
          <a:xfrm>
            <a:off x="7446434" y="4398302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Navigateur</a:t>
            </a:r>
          </a:p>
        </p:txBody>
      </p:sp>
    </p:spTree>
    <p:extLst>
      <p:ext uri="{BB962C8B-B14F-4D97-AF65-F5344CB8AC3E}">
        <p14:creationId xmlns:p14="http://schemas.microsoft.com/office/powerpoint/2010/main" val="2831667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0ADBF31A-97C0-496C-B879-89D0891610CB}"/>
              </a:ext>
            </a:extLst>
          </p:cNvPr>
          <p:cNvGrpSpPr/>
          <p:nvPr/>
        </p:nvGrpSpPr>
        <p:grpSpPr>
          <a:xfrm>
            <a:off x="65832" y="1687372"/>
            <a:ext cx="12060333" cy="2010056"/>
            <a:chOff x="65832" y="1687372"/>
            <a:chExt cx="12060333" cy="2010056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5B90902B-10E6-468A-8CBD-FD3891354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32" y="1687372"/>
              <a:ext cx="12060333" cy="201005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97BAE80-0DA6-4D73-AC77-871C9A7A15BF}"/>
                </a:ext>
              </a:extLst>
            </p:cNvPr>
            <p:cNvSpPr/>
            <p:nvPr/>
          </p:nvSpPr>
          <p:spPr>
            <a:xfrm>
              <a:off x="406401" y="3124200"/>
              <a:ext cx="2040466" cy="1742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5087D6E-F6BA-4C42-8272-A2B6CD551194}"/>
              </a:ext>
            </a:extLst>
          </p:cNvPr>
          <p:cNvGrpSpPr/>
          <p:nvPr/>
        </p:nvGrpSpPr>
        <p:grpSpPr>
          <a:xfrm>
            <a:off x="770782" y="3869185"/>
            <a:ext cx="10650436" cy="1666542"/>
            <a:chOff x="770782" y="3869185"/>
            <a:chExt cx="10650436" cy="1666542"/>
          </a:xfrm>
        </p:grpSpPr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AFE3A60A-A969-4501-B9B1-E26870753F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0293"/>
            <a:stretch/>
          </p:blipFill>
          <p:spPr>
            <a:xfrm>
              <a:off x="770782" y="3869185"/>
              <a:ext cx="10650436" cy="166654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A99359A-6308-49D4-8229-4F379B74AAE3}"/>
                </a:ext>
              </a:extLst>
            </p:cNvPr>
            <p:cNvSpPr/>
            <p:nvPr/>
          </p:nvSpPr>
          <p:spPr>
            <a:xfrm>
              <a:off x="872068" y="4580468"/>
              <a:ext cx="431799" cy="287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852833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5FE10447-8BBD-42C8-803E-E634E57BB9B5}"/>
              </a:ext>
            </a:extLst>
          </p:cNvPr>
          <p:cNvGrpSpPr/>
          <p:nvPr/>
        </p:nvGrpSpPr>
        <p:grpSpPr>
          <a:xfrm>
            <a:off x="256360" y="161084"/>
            <a:ext cx="11679280" cy="2615984"/>
            <a:chOff x="256360" y="1185550"/>
            <a:chExt cx="11679280" cy="2615984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959BBBC4-ADCE-4A93-9A76-85641A1778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1697"/>
            <a:stretch/>
          </p:blipFill>
          <p:spPr>
            <a:xfrm>
              <a:off x="256360" y="1185550"/>
              <a:ext cx="11679280" cy="2615984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C2AEEF8-B79F-45C1-BA4E-2C8FBEDFDB08}"/>
                </a:ext>
              </a:extLst>
            </p:cNvPr>
            <p:cNvSpPr/>
            <p:nvPr/>
          </p:nvSpPr>
          <p:spPr>
            <a:xfrm>
              <a:off x="4470401" y="1608668"/>
              <a:ext cx="1015999" cy="287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0888F3C-52F9-49A5-B6AB-5233DC2BD2E0}"/>
                </a:ext>
              </a:extLst>
            </p:cNvPr>
            <p:cNvSpPr/>
            <p:nvPr/>
          </p:nvSpPr>
          <p:spPr>
            <a:xfrm>
              <a:off x="1905001" y="2929467"/>
              <a:ext cx="3005666" cy="541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CA477FB-A283-4B88-A8B8-ED16E68476EF}"/>
              </a:ext>
            </a:extLst>
          </p:cNvPr>
          <p:cNvSpPr/>
          <p:nvPr/>
        </p:nvSpPr>
        <p:spPr>
          <a:xfrm>
            <a:off x="1100666" y="5557711"/>
            <a:ext cx="3649133" cy="6652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C60A9511-CAB7-4238-8820-DF8061113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789" y="3864426"/>
            <a:ext cx="6134956" cy="115268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4C8022-8ACF-4F55-AAD1-B402E1636683}"/>
              </a:ext>
            </a:extLst>
          </p:cNvPr>
          <p:cNvSpPr/>
          <p:nvPr/>
        </p:nvSpPr>
        <p:spPr>
          <a:xfrm>
            <a:off x="3048000" y="269033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/>
              <a:t>La plupart des utilisateurs interagissent avec R à l'aide  d'une **interface graphique**, dont la plus connue est **RStudio**. RStudio permet d'avoir accès dans une seule fenêtre à vos **scripts**, à vos **données**, à vos **graphiques**, à vos **résultats**, ainsi qu'à de l'**aide**.</a:t>
            </a:r>
          </a:p>
        </p:txBody>
      </p:sp>
    </p:spTree>
    <p:extLst>
      <p:ext uri="{BB962C8B-B14F-4D97-AF65-F5344CB8AC3E}">
        <p14:creationId xmlns:p14="http://schemas.microsoft.com/office/powerpoint/2010/main" val="2848350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DF8BCD10-2A1B-4534-A119-8ECF565DDDCB}"/>
              </a:ext>
            </a:extLst>
          </p:cNvPr>
          <p:cNvGrpSpPr/>
          <p:nvPr/>
        </p:nvGrpSpPr>
        <p:grpSpPr>
          <a:xfrm>
            <a:off x="988817" y="1400942"/>
            <a:ext cx="9000000" cy="1260000"/>
            <a:chOff x="2664372" y="3928188"/>
            <a:chExt cx="9000000" cy="1260000"/>
          </a:xfrm>
        </p:grpSpPr>
        <p:pic>
          <p:nvPicPr>
            <p:cNvPr id="6" name="Espace réservé du contenu 4">
              <a:extLst>
                <a:ext uri="{FF2B5EF4-FFF2-40B4-BE49-F238E27FC236}">
                  <a16:creationId xmlns:a16="http://schemas.microsoft.com/office/drawing/2014/main" id="{1B270ACA-C7EE-4B33-9F76-DF101649A5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20" t="67407" b="9703"/>
            <a:stretch/>
          </p:blipFill>
          <p:spPr>
            <a:xfrm>
              <a:off x="2664372" y="3928188"/>
              <a:ext cx="9000000" cy="1260000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8C9A1277-4009-4F55-9025-75AD6DAD1CA9}"/>
                </a:ext>
              </a:extLst>
            </p:cNvPr>
            <p:cNvSpPr txBox="1"/>
            <p:nvPr/>
          </p:nvSpPr>
          <p:spPr>
            <a:xfrm>
              <a:off x="2664372" y="3928188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PREMIERS PAR AVEC R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C97AB889-BE76-4D61-9535-B635EDCD9A23}"/>
              </a:ext>
            </a:extLst>
          </p:cNvPr>
          <p:cNvGrpSpPr/>
          <p:nvPr/>
        </p:nvGrpSpPr>
        <p:grpSpPr>
          <a:xfrm>
            <a:off x="988817" y="93105"/>
            <a:ext cx="9000000" cy="1260000"/>
            <a:chOff x="979488" y="2194249"/>
            <a:chExt cx="9000000" cy="1260000"/>
          </a:xfrm>
        </p:grpSpPr>
        <p:graphicFrame>
          <p:nvGraphicFramePr>
            <p:cNvPr id="12" name="Objet 11">
              <a:extLst>
                <a:ext uri="{FF2B5EF4-FFF2-40B4-BE49-F238E27FC236}">
                  <a16:creationId xmlns:a16="http://schemas.microsoft.com/office/drawing/2014/main" id="{F7F1369F-9668-4EFF-9874-9AB9C8A766B9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139798272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8" name="Bitmap Image" r:id="rId4" imgW="8744040" imgH="1295280" progId="PBrush">
                    <p:embed/>
                  </p:oleObj>
                </mc:Choice>
                <mc:Fallback>
                  <p:oleObj name="Bitmap Image" r:id="rId4" imgW="8744040" imgH="1295280" progId="PBrush">
                    <p:embed/>
                    <p:pic>
                      <p:nvPicPr>
                        <p:cNvPr id="22" name="Objet 21">
                          <a:extLst>
                            <a:ext uri="{FF2B5EF4-FFF2-40B4-BE49-F238E27FC236}">
                              <a16:creationId xmlns:a16="http://schemas.microsoft.com/office/drawing/2014/main" id="{66EDB869-9EAE-4A97-8040-7794905E566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0528780C-4EB3-48EB-AD00-64E1C13630CA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FAA45C26-27A4-4EAE-8583-865AD291A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817" y="2708779"/>
            <a:ext cx="9004572" cy="125588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9BF839C-81FF-499D-8E27-5A8CDF921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817" y="4012501"/>
            <a:ext cx="8998476" cy="125588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9BE584B-C984-4F51-935B-9CE77C6976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817" y="5409568"/>
            <a:ext cx="8998476" cy="12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12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DF8BCD10-2A1B-4534-A119-8ECF565DDDCB}"/>
              </a:ext>
            </a:extLst>
          </p:cNvPr>
          <p:cNvGrpSpPr/>
          <p:nvPr/>
        </p:nvGrpSpPr>
        <p:grpSpPr>
          <a:xfrm>
            <a:off x="988817" y="1400942"/>
            <a:ext cx="9000000" cy="1260000"/>
            <a:chOff x="2664372" y="3928188"/>
            <a:chExt cx="9000000" cy="1260000"/>
          </a:xfrm>
        </p:grpSpPr>
        <p:pic>
          <p:nvPicPr>
            <p:cNvPr id="6" name="Espace réservé du contenu 4">
              <a:extLst>
                <a:ext uri="{FF2B5EF4-FFF2-40B4-BE49-F238E27FC236}">
                  <a16:creationId xmlns:a16="http://schemas.microsoft.com/office/drawing/2014/main" id="{1B270ACA-C7EE-4B33-9F76-DF101649A5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20" t="67407" b="9703"/>
            <a:stretch/>
          </p:blipFill>
          <p:spPr>
            <a:xfrm>
              <a:off x="2664372" y="3928188"/>
              <a:ext cx="9000000" cy="1260000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8C9A1277-4009-4F55-9025-75AD6DAD1CA9}"/>
                </a:ext>
              </a:extLst>
            </p:cNvPr>
            <p:cNvSpPr txBox="1"/>
            <p:nvPr/>
          </p:nvSpPr>
          <p:spPr>
            <a:xfrm>
              <a:off x="2664372" y="3928188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PREMIERS PAR AVEC R</a:t>
              </a:r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25F00FDC-99B6-4F23-8D8F-60591E624D08}"/>
              </a:ext>
            </a:extLst>
          </p:cNvPr>
          <p:cNvGrpSpPr/>
          <p:nvPr/>
        </p:nvGrpSpPr>
        <p:grpSpPr>
          <a:xfrm>
            <a:off x="988817" y="93105"/>
            <a:ext cx="9000000" cy="1260000"/>
            <a:chOff x="988817" y="93105"/>
            <a:chExt cx="9000000" cy="1260000"/>
          </a:xfrm>
        </p:grpSpPr>
        <p:graphicFrame>
          <p:nvGraphicFramePr>
            <p:cNvPr id="12" name="Objet 11">
              <a:extLst>
                <a:ext uri="{FF2B5EF4-FFF2-40B4-BE49-F238E27FC236}">
                  <a16:creationId xmlns:a16="http://schemas.microsoft.com/office/drawing/2014/main" id="{F7F1369F-9668-4EFF-9874-9AB9C8A766B9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509991706"/>
                </p:ext>
              </p:extLst>
            </p:nvPr>
          </p:nvGraphicFramePr>
          <p:xfrm>
            <a:off x="988817" y="93105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7" name="Bitmap Image" r:id="rId4" imgW="8744040" imgH="1295280" progId="PBrush">
                    <p:embed/>
                  </p:oleObj>
                </mc:Choice>
                <mc:Fallback>
                  <p:oleObj name="Bitmap Image" r:id="rId4" imgW="8744040" imgH="1295280" progId="PBrush">
                    <p:embed/>
                    <p:pic>
                      <p:nvPicPr>
                        <p:cNvPr id="12" name="Objet 11">
                          <a:extLst>
                            <a:ext uri="{FF2B5EF4-FFF2-40B4-BE49-F238E27FC236}">
                              <a16:creationId xmlns:a16="http://schemas.microsoft.com/office/drawing/2014/main" id="{F7F1369F-9668-4EFF-9874-9AB9C8A766B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88817" y="93105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0528780C-4EB3-48EB-AD00-64E1C13630CA}"/>
                </a:ext>
              </a:extLst>
            </p:cNvPr>
            <p:cNvSpPr txBox="1"/>
            <p:nvPr/>
          </p:nvSpPr>
          <p:spPr>
            <a:xfrm>
              <a:off x="988817" y="93105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fr-FR" sz="4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FAA45C26-27A4-4EAE-8583-865AD291A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817" y="2708779"/>
            <a:ext cx="9004572" cy="125588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9BF839C-81FF-499D-8E27-5A8CDF921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817" y="4012501"/>
            <a:ext cx="8998476" cy="125588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9BE584B-C984-4F51-935B-9CE77C6976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817" y="5409568"/>
            <a:ext cx="8998476" cy="12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458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Espace réservé du contenu 25">
            <a:extLst>
              <a:ext uri="{FF2B5EF4-FFF2-40B4-BE49-F238E27FC236}">
                <a16:creationId xmlns:a16="http://schemas.microsoft.com/office/drawing/2014/main" id="{CEC8CB9B-43B1-4EE5-A51F-F6F8AC20EC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" t="47543" r="8047" b="33263"/>
          <a:stretch/>
        </p:blipFill>
        <p:spPr>
          <a:xfrm>
            <a:off x="1199057" y="3120856"/>
            <a:ext cx="9000000" cy="1260001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2B84F8D-2753-4372-A0AB-5AA55B3D6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2E866B3-4402-4A57-A930-B82A418EA311}"/>
              </a:ext>
            </a:extLst>
          </p:cNvPr>
          <p:cNvSpPr txBox="1"/>
          <p:nvPr/>
        </p:nvSpPr>
        <p:spPr>
          <a:xfrm>
            <a:off x="1199057" y="3120857"/>
            <a:ext cx="9000000" cy="12600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fr-FR" sz="4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INTRODUCTION A GIT</a:t>
            </a:r>
          </a:p>
        </p:txBody>
      </p:sp>
    </p:spTree>
    <p:extLst>
      <p:ext uri="{BB962C8B-B14F-4D97-AF65-F5344CB8AC3E}">
        <p14:creationId xmlns:p14="http://schemas.microsoft.com/office/powerpoint/2010/main" val="1142968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4E527F-EA2E-4B76-811A-9E5585330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0C41D06-942E-4EF6-8360-09C83D24E6BB}"/>
              </a:ext>
            </a:extLst>
          </p:cNvPr>
          <p:cNvGrpSpPr/>
          <p:nvPr/>
        </p:nvGrpSpPr>
        <p:grpSpPr>
          <a:xfrm>
            <a:off x="608834" y="2806174"/>
            <a:ext cx="10974332" cy="2457793"/>
            <a:chOff x="533401" y="2902841"/>
            <a:chExt cx="10974332" cy="2457793"/>
          </a:xfrm>
        </p:grpSpPr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AB879D70-C174-429C-860D-954AD75A6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1" y="2902841"/>
              <a:ext cx="10974332" cy="245779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AF25A66-3E8B-4703-B2DC-A6F444AFBE7A}"/>
                </a:ext>
              </a:extLst>
            </p:cNvPr>
            <p:cNvSpPr/>
            <p:nvPr/>
          </p:nvSpPr>
          <p:spPr>
            <a:xfrm>
              <a:off x="11108266" y="3191934"/>
              <a:ext cx="374066" cy="2370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12297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e 40">
            <a:extLst>
              <a:ext uri="{FF2B5EF4-FFF2-40B4-BE49-F238E27FC236}">
                <a16:creationId xmlns:a16="http://schemas.microsoft.com/office/drawing/2014/main" id="{12813F63-25B4-45A2-9649-C5F2C78FB841}"/>
              </a:ext>
            </a:extLst>
          </p:cNvPr>
          <p:cNvGrpSpPr/>
          <p:nvPr/>
        </p:nvGrpSpPr>
        <p:grpSpPr>
          <a:xfrm>
            <a:off x="849732" y="528999"/>
            <a:ext cx="1800000" cy="749466"/>
            <a:chOff x="1061733" y="888999"/>
            <a:chExt cx="1800000" cy="749466"/>
          </a:xfrm>
        </p:grpSpPr>
        <p:grpSp>
          <p:nvGrpSpPr>
            <p:cNvPr id="9" name="Groupe 8">
              <a:extLst>
                <a:ext uri="{FF2B5EF4-FFF2-40B4-BE49-F238E27FC236}">
                  <a16:creationId xmlns:a16="http://schemas.microsoft.com/office/drawing/2014/main" id="{021AA573-45AC-46C4-AEBD-C809DD3C20DE}"/>
                </a:ext>
              </a:extLst>
            </p:cNvPr>
            <p:cNvGrpSpPr/>
            <p:nvPr/>
          </p:nvGrpSpPr>
          <p:grpSpPr>
            <a:xfrm>
              <a:off x="1061733" y="1278465"/>
              <a:ext cx="1800000" cy="360000"/>
              <a:chOff x="1557866" y="905932"/>
              <a:chExt cx="1800000" cy="360000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BE9427C1-3927-4CDA-AD9E-A9515EC810BB}"/>
                  </a:ext>
                </a:extLst>
              </p:cNvPr>
              <p:cNvSpPr/>
              <p:nvPr/>
            </p:nvSpPr>
            <p:spPr>
              <a:xfrm>
                <a:off x="1557866" y="905932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196FEEB-C77B-4FCE-A42D-6C76835CD858}"/>
                  </a:ext>
                </a:extLst>
              </p:cNvPr>
              <p:cNvSpPr/>
              <p:nvPr/>
            </p:nvSpPr>
            <p:spPr>
              <a:xfrm>
                <a:off x="1917866" y="905932"/>
                <a:ext cx="360000" cy="360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B5D204D-8063-40BE-8E9A-760C575E5550}"/>
                  </a:ext>
                </a:extLst>
              </p:cNvPr>
              <p:cNvSpPr/>
              <p:nvPr/>
            </p:nvSpPr>
            <p:spPr>
              <a:xfrm>
                <a:off x="2277866" y="905932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FB84C42-7A4E-43A0-BBAE-A52CF9DBD988}"/>
                  </a:ext>
                </a:extLst>
              </p:cNvPr>
              <p:cNvSpPr/>
              <p:nvPr/>
            </p:nvSpPr>
            <p:spPr>
              <a:xfrm>
                <a:off x="2637866" y="905932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25EE84B-D603-4EBB-BB2F-93997B03F9AB}"/>
                  </a:ext>
                </a:extLst>
              </p:cNvPr>
              <p:cNvSpPr/>
              <p:nvPr/>
            </p:nvSpPr>
            <p:spPr>
              <a:xfrm>
                <a:off x="2997866" y="905932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40" name="ZoneTexte 39">
              <a:extLst>
                <a:ext uri="{FF2B5EF4-FFF2-40B4-BE49-F238E27FC236}">
                  <a16:creationId xmlns:a16="http://schemas.microsoft.com/office/drawing/2014/main" id="{FA26357B-0F07-4B59-83FE-4FE24D664705}"/>
                </a:ext>
              </a:extLst>
            </p:cNvPr>
            <p:cNvSpPr txBox="1"/>
            <p:nvPr/>
          </p:nvSpPr>
          <p:spPr>
            <a:xfrm>
              <a:off x="1061733" y="888999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Lucida Console" panose="020B0609040504020204" pitchFamily="49" charset="0"/>
                </a:rPr>
                <a:t>v[2]</a:t>
              </a:r>
            </a:p>
          </p:txBody>
        </p:sp>
      </p:grp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2E1C9869-FC52-4A62-8A56-FA9D4AAB5828}"/>
              </a:ext>
            </a:extLst>
          </p:cNvPr>
          <p:cNvGrpSpPr/>
          <p:nvPr/>
        </p:nvGrpSpPr>
        <p:grpSpPr>
          <a:xfrm>
            <a:off x="3253751" y="528999"/>
            <a:ext cx="1800000" cy="749466"/>
            <a:chOff x="1061733" y="888999"/>
            <a:chExt cx="1800000" cy="749466"/>
          </a:xfrm>
        </p:grpSpPr>
        <p:grpSp>
          <p:nvGrpSpPr>
            <p:cNvPr id="44" name="Groupe 43">
              <a:extLst>
                <a:ext uri="{FF2B5EF4-FFF2-40B4-BE49-F238E27FC236}">
                  <a16:creationId xmlns:a16="http://schemas.microsoft.com/office/drawing/2014/main" id="{A4F51FEF-389B-4E52-9F61-968BBC95273A}"/>
                </a:ext>
              </a:extLst>
            </p:cNvPr>
            <p:cNvGrpSpPr/>
            <p:nvPr/>
          </p:nvGrpSpPr>
          <p:grpSpPr>
            <a:xfrm>
              <a:off x="1061733" y="1278465"/>
              <a:ext cx="1800000" cy="360000"/>
              <a:chOff x="1557866" y="905932"/>
              <a:chExt cx="1800000" cy="360000"/>
            </a:xfrm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76E336BD-7869-4A97-9F37-195E8EACA245}"/>
                  </a:ext>
                </a:extLst>
              </p:cNvPr>
              <p:cNvSpPr/>
              <p:nvPr/>
            </p:nvSpPr>
            <p:spPr>
              <a:xfrm>
                <a:off x="1557866" y="905932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8B4B3E17-07AB-47FB-BBEF-F700EFF4C5EC}"/>
                  </a:ext>
                </a:extLst>
              </p:cNvPr>
              <p:cNvSpPr/>
              <p:nvPr/>
            </p:nvSpPr>
            <p:spPr>
              <a:xfrm>
                <a:off x="1917866" y="905932"/>
                <a:ext cx="360000" cy="360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9679672B-3C48-469F-8444-81565BED93F5}"/>
                  </a:ext>
                </a:extLst>
              </p:cNvPr>
              <p:cNvSpPr/>
              <p:nvPr/>
            </p:nvSpPr>
            <p:spPr>
              <a:xfrm>
                <a:off x="2277866" y="905932"/>
                <a:ext cx="360000" cy="360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9F5CC070-2732-4E67-A08B-EA630EE47A08}"/>
                  </a:ext>
                </a:extLst>
              </p:cNvPr>
              <p:cNvSpPr/>
              <p:nvPr/>
            </p:nvSpPr>
            <p:spPr>
              <a:xfrm>
                <a:off x="2637866" y="905932"/>
                <a:ext cx="360000" cy="360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22E0921A-8E85-460B-979C-92DF6D5AECDA}"/>
                  </a:ext>
                </a:extLst>
              </p:cNvPr>
              <p:cNvSpPr/>
              <p:nvPr/>
            </p:nvSpPr>
            <p:spPr>
              <a:xfrm>
                <a:off x="2997866" y="905932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6A9F796E-4D3E-4965-9E90-B43879A0C3F5}"/>
                </a:ext>
              </a:extLst>
            </p:cNvPr>
            <p:cNvSpPr txBox="1"/>
            <p:nvPr/>
          </p:nvSpPr>
          <p:spPr>
            <a:xfrm>
              <a:off x="1061733" y="888999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Lucida Console" panose="020B0609040504020204" pitchFamily="49" charset="0"/>
                </a:rPr>
                <a:t>v[2:4]</a:t>
              </a:r>
            </a:p>
          </p:txBody>
        </p:sp>
      </p:grp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0D6F4AFF-074F-459C-A718-0E9C3F129D23}"/>
              </a:ext>
            </a:extLst>
          </p:cNvPr>
          <p:cNvGrpSpPr/>
          <p:nvPr/>
        </p:nvGrpSpPr>
        <p:grpSpPr>
          <a:xfrm>
            <a:off x="5657770" y="528999"/>
            <a:ext cx="1800000" cy="749466"/>
            <a:chOff x="1061733" y="888999"/>
            <a:chExt cx="1800000" cy="749466"/>
          </a:xfrm>
        </p:grpSpPr>
        <p:grpSp>
          <p:nvGrpSpPr>
            <p:cNvPr id="52" name="Groupe 51">
              <a:extLst>
                <a:ext uri="{FF2B5EF4-FFF2-40B4-BE49-F238E27FC236}">
                  <a16:creationId xmlns:a16="http://schemas.microsoft.com/office/drawing/2014/main" id="{94207B29-6DF4-4687-9238-B35021EF0567}"/>
                </a:ext>
              </a:extLst>
            </p:cNvPr>
            <p:cNvGrpSpPr/>
            <p:nvPr/>
          </p:nvGrpSpPr>
          <p:grpSpPr>
            <a:xfrm>
              <a:off x="1061733" y="1278465"/>
              <a:ext cx="1800000" cy="360000"/>
              <a:chOff x="1557866" y="905932"/>
              <a:chExt cx="1800000" cy="360000"/>
            </a:xfrm>
          </p:grpSpPr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036C8D64-E752-470C-B5CD-1EEC338E9320}"/>
                  </a:ext>
                </a:extLst>
              </p:cNvPr>
              <p:cNvSpPr/>
              <p:nvPr/>
            </p:nvSpPr>
            <p:spPr>
              <a:xfrm>
                <a:off x="1557866" y="905932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10E5302-9B2D-4D4D-BA43-AFDB48876A59}"/>
                  </a:ext>
                </a:extLst>
              </p:cNvPr>
              <p:cNvSpPr/>
              <p:nvPr/>
            </p:nvSpPr>
            <p:spPr>
              <a:xfrm>
                <a:off x="1917866" y="905932"/>
                <a:ext cx="360000" cy="360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80B3F4E0-8844-40BF-949B-4C527B67870F}"/>
                  </a:ext>
                </a:extLst>
              </p:cNvPr>
              <p:cNvSpPr/>
              <p:nvPr/>
            </p:nvSpPr>
            <p:spPr>
              <a:xfrm>
                <a:off x="2277866" y="905932"/>
                <a:ext cx="360000" cy="360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D20A6D1F-533C-41D0-95FB-56E0BA9BFF7D}"/>
                  </a:ext>
                </a:extLst>
              </p:cNvPr>
              <p:cNvSpPr/>
              <p:nvPr/>
            </p:nvSpPr>
            <p:spPr>
              <a:xfrm>
                <a:off x="2637866" y="905932"/>
                <a:ext cx="360000" cy="360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DD267848-3B18-419D-872A-11AA7442D5FE}"/>
                  </a:ext>
                </a:extLst>
              </p:cNvPr>
              <p:cNvSpPr/>
              <p:nvPr/>
            </p:nvSpPr>
            <p:spPr>
              <a:xfrm>
                <a:off x="2997866" y="905932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8F0DF0F1-CF2E-4529-B278-EF60305B2E88}"/>
                </a:ext>
              </a:extLst>
            </p:cNvPr>
            <p:cNvSpPr txBox="1"/>
            <p:nvPr/>
          </p:nvSpPr>
          <p:spPr>
            <a:xfrm>
              <a:off x="1061733" y="888999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Lucida Console" panose="020B0609040504020204" pitchFamily="49" charset="0"/>
                </a:rPr>
                <a:t>v[c(2, 4)]</a:t>
              </a:r>
            </a:p>
          </p:txBody>
        </p:sp>
      </p:grpSp>
      <p:grpSp>
        <p:nvGrpSpPr>
          <p:cNvPr id="60" name="Groupe 59">
            <a:extLst>
              <a:ext uri="{FF2B5EF4-FFF2-40B4-BE49-F238E27FC236}">
                <a16:creationId xmlns:a16="http://schemas.microsoft.com/office/drawing/2014/main" id="{7A175859-9648-4FAC-84CE-DCC6CB5335F8}"/>
              </a:ext>
            </a:extLst>
          </p:cNvPr>
          <p:cNvGrpSpPr/>
          <p:nvPr/>
        </p:nvGrpSpPr>
        <p:grpSpPr>
          <a:xfrm>
            <a:off x="1061733" y="2704768"/>
            <a:ext cx="1800001" cy="1871801"/>
            <a:chOff x="7606467" y="736598"/>
            <a:chExt cx="1800001" cy="1871801"/>
          </a:xfrm>
        </p:grpSpPr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461292D3-16E4-41A9-80BC-2AA2AE23284A}"/>
                </a:ext>
              </a:extLst>
            </p:cNvPr>
            <p:cNvGrpSpPr/>
            <p:nvPr/>
          </p:nvGrpSpPr>
          <p:grpSpPr>
            <a:xfrm>
              <a:off x="7606467" y="1168399"/>
              <a:ext cx="1800000" cy="1440000"/>
              <a:chOff x="4296000" y="2184399"/>
              <a:chExt cx="1800000" cy="1440000"/>
            </a:xfrm>
          </p:grpSpPr>
          <p:grpSp>
            <p:nvGrpSpPr>
              <p:cNvPr id="10" name="Groupe 9">
                <a:extLst>
                  <a:ext uri="{FF2B5EF4-FFF2-40B4-BE49-F238E27FC236}">
                    <a16:creationId xmlns:a16="http://schemas.microsoft.com/office/drawing/2014/main" id="{B0C4C0F6-3C33-4041-91B8-5AD160708FF2}"/>
                  </a:ext>
                </a:extLst>
              </p:cNvPr>
              <p:cNvGrpSpPr/>
              <p:nvPr/>
            </p:nvGrpSpPr>
            <p:grpSpPr>
              <a:xfrm>
                <a:off x="4296000" y="218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F3098908-6877-4EA2-BF27-00AEEEC1CD1D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EB789296-A50A-43B8-83AE-5F59D4A27A3C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A4B2BD67-D886-41F2-9D17-2CAC96FB77CA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D8183082-6470-47A1-AB82-1E9AD0B59B59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DC3910DA-2033-4ACF-920B-E24C8CCD3C71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6" name="Groupe 15">
                <a:extLst>
                  <a:ext uri="{FF2B5EF4-FFF2-40B4-BE49-F238E27FC236}">
                    <a16:creationId xmlns:a16="http://schemas.microsoft.com/office/drawing/2014/main" id="{C2EA23C1-C149-4D70-916C-B34487D34F23}"/>
                  </a:ext>
                </a:extLst>
              </p:cNvPr>
              <p:cNvGrpSpPr/>
              <p:nvPr/>
            </p:nvGrpSpPr>
            <p:grpSpPr>
              <a:xfrm>
                <a:off x="4296000" y="254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AABAECBC-A636-459C-A452-29D128AC96CD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DC60CBCF-E38B-4E98-83CA-070A403515D8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1B3F5434-A6E4-4A7A-8891-B212EA5461FE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0FD3C1C9-A663-4033-8F25-DD0A1931AA4B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E54CCD2C-BBC3-4629-B083-5C3FFD5DC98D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22" name="Groupe 21">
                <a:extLst>
                  <a:ext uri="{FF2B5EF4-FFF2-40B4-BE49-F238E27FC236}">
                    <a16:creationId xmlns:a16="http://schemas.microsoft.com/office/drawing/2014/main" id="{DB343EFB-5B06-4FEF-9B7E-D8A2C4281F42}"/>
                  </a:ext>
                </a:extLst>
              </p:cNvPr>
              <p:cNvGrpSpPr/>
              <p:nvPr/>
            </p:nvGrpSpPr>
            <p:grpSpPr>
              <a:xfrm>
                <a:off x="4296000" y="290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BCB34AF2-6FE2-4CC3-BB42-F23D95D179FB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41A46D31-F3A5-4953-91E2-AA990E63F446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AB09F749-391D-4DD4-8845-085CA9C5DAC3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68F07B5B-F0EE-42D6-990D-AEA190CB8977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C24A26A4-79E0-40FE-AC86-342D580356F2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980779CB-10F7-4F02-868C-2CD266F8F9C2}"/>
                  </a:ext>
                </a:extLst>
              </p:cNvPr>
              <p:cNvGrpSpPr/>
              <p:nvPr/>
            </p:nvGrpSpPr>
            <p:grpSpPr>
              <a:xfrm>
                <a:off x="4296000" y="326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42E2639D-E2C9-4715-892B-4C1A392DDA9E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96F71D56-F39C-402E-8BE7-831F0A46E0ED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C00A88E7-6574-4DC4-9DA7-260EA6339C29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AAE8159A-B58C-4FF1-BBFF-3632326ED67E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9D3D36E5-65B4-4D91-80F2-638A356F8B1C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sp>
          <p:nvSpPr>
            <p:cNvPr id="59" name="ZoneTexte 58">
              <a:extLst>
                <a:ext uri="{FF2B5EF4-FFF2-40B4-BE49-F238E27FC236}">
                  <a16:creationId xmlns:a16="http://schemas.microsoft.com/office/drawing/2014/main" id="{FEE2A0B8-DF28-4326-BE06-791A9BA06CAB}"/>
                </a:ext>
              </a:extLst>
            </p:cNvPr>
            <p:cNvSpPr txBox="1"/>
            <p:nvPr/>
          </p:nvSpPr>
          <p:spPr>
            <a:xfrm>
              <a:off x="7606468" y="736598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Lucida Console" panose="020B0609040504020204" pitchFamily="49" charset="0"/>
                </a:rPr>
                <a:t>d[2, 2]</a:t>
              </a:r>
            </a:p>
          </p:txBody>
        </p:sp>
      </p:grpSp>
      <p:grpSp>
        <p:nvGrpSpPr>
          <p:cNvPr id="61" name="Groupe 60">
            <a:extLst>
              <a:ext uri="{FF2B5EF4-FFF2-40B4-BE49-F238E27FC236}">
                <a16:creationId xmlns:a16="http://schemas.microsoft.com/office/drawing/2014/main" id="{0B2901C9-BDE9-4B5D-90AB-99213D3A91D4}"/>
              </a:ext>
            </a:extLst>
          </p:cNvPr>
          <p:cNvGrpSpPr/>
          <p:nvPr/>
        </p:nvGrpSpPr>
        <p:grpSpPr>
          <a:xfrm>
            <a:off x="3299133" y="2704768"/>
            <a:ext cx="1800001" cy="1871801"/>
            <a:chOff x="7606467" y="736598"/>
            <a:chExt cx="1800001" cy="1871801"/>
          </a:xfrm>
        </p:grpSpPr>
        <p:grpSp>
          <p:nvGrpSpPr>
            <p:cNvPr id="62" name="Groupe 61">
              <a:extLst>
                <a:ext uri="{FF2B5EF4-FFF2-40B4-BE49-F238E27FC236}">
                  <a16:creationId xmlns:a16="http://schemas.microsoft.com/office/drawing/2014/main" id="{2352EB80-5B22-4256-96CB-738115BC9BBB}"/>
                </a:ext>
              </a:extLst>
            </p:cNvPr>
            <p:cNvGrpSpPr/>
            <p:nvPr/>
          </p:nvGrpSpPr>
          <p:grpSpPr>
            <a:xfrm>
              <a:off x="7606467" y="1168399"/>
              <a:ext cx="1800000" cy="1440000"/>
              <a:chOff x="4296000" y="2184399"/>
              <a:chExt cx="1800000" cy="1440000"/>
            </a:xfrm>
          </p:grpSpPr>
          <p:grpSp>
            <p:nvGrpSpPr>
              <p:cNvPr id="64" name="Groupe 63">
                <a:extLst>
                  <a:ext uri="{FF2B5EF4-FFF2-40B4-BE49-F238E27FC236}">
                    <a16:creationId xmlns:a16="http://schemas.microsoft.com/office/drawing/2014/main" id="{6EB44F40-E920-49C1-9341-A8A7E8DCBD0D}"/>
                  </a:ext>
                </a:extLst>
              </p:cNvPr>
              <p:cNvGrpSpPr/>
              <p:nvPr/>
            </p:nvGrpSpPr>
            <p:grpSpPr>
              <a:xfrm>
                <a:off x="4296000" y="218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83" name="Rectangle 82">
                  <a:extLst>
                    <a:ext uri="{FF2B5EF4-FFF2-40B4-BE49-F238E27FC236}">
                      <a16:creationId xmlns:a16="http://schemas.microsoft.com/office/drawing/2014/main" id="{12731D14-5600-4CEC-A425-026396C6C4EA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4" name="Rectangle 83">
                  <a:extLst>
                    <a:ext uri="{FF2B5EF4-FFF2-40B4-BE49-F238E27FC236}">
                      <a16:creationId xmlns:a16="http://schemas.microsoft.com/office/drawing/2014/main" id="{E1205978-6324-47D2-AC81-80E2014BD74F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B9F99795-2BCE-49AD-AD87-7680FDFDAF09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C5222740-81A7-4BE5-B225-96BE63529548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46500DBF-5663-47DF-896E-29884E2B617A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65" name="Groupe 64">
                <a:extLst>
                  <a:ext uri="{FF2B5EF4-FFF2-40B4-BE49-F238E27FC236}">
                    <a16:creationId xmlns:a16="http://schemas.microsoft.com/office/drawing/2014/main" id="{B3C27585-B091-4463-BA9F-2079ABDC4A78}"/>
                  </a:ext>
                </a:extLst>
              </p:cNvPr>
              <p:cNvGrpSpPr/>
              <p:nvPr/>
            </p:nvGrpSpPr>
            <p:grpSpPr>
              <a:xfrm>
                <a:off x="4296000" y="254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62C184F6-C3EC-4479-8FA7-31AE17346855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BA7268AF-FAD7-45BE-B704-9AF59B2F7784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8B91AF72-94E5-4E46-A595-61015E1EB1F6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6FC7AF24-6558-476D-865F-EFAB393356CB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2" name="Rectangle 81">
                  <a:extLst>
                    <a:ext uri="{FF2B5EF4-FFF2-40B4-BE49-F238E27FC236}">
                      <a16:creationId xmlns:a16="http://schemas.microsoft.com/office/drawing/2014/main" id="{174F49A5-EBB4-437D-B7F2-2DD192B72374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66" name="Groupe 65">
                <a:extLst>
                  <a:ext uri="{FF2B5EF4-FFF2-40B4-BE49-F238E27FC236}">
                    <a16:creationId xmlns:a16="http://schemas.microsoft.com/office/drawing/2014/main" id="{D3058044-07A8-4183-B982-1F51E8994E22}"/>
                  </a:ext>
                </a:extLst>
              </p:cNvPr>
              <p:cNvGrpSpPr/>
              <p:nvPr/>
            </p:nvGrpSpPr>
            <p:grpSpPr>
              <a:xfrm>
                <a:off x="4296000" y="290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0411D19C-55EE-49C7-8090-918E4E542F06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11DBB5BB-5014-49A6-97D3-BC08D4CBCBEB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5" name="Rectangle 74">
                  <a:extLst>
                    <a:ext uri="{FF2B5EF4-FFF2-40B4-BE49-F238E27FC236}">
                      <a16:creationId xmlns:a16="http://schemas.microsoft.com/office/drawing/2014/main" id="{FE668279-02EE-490B-A4FE-B2FFB9D91B1B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6" name="Rectangle 75">
                  <a:extLst>
                    <a:ext uri="{FF2B5EF4-FFF2-40B4-BE49-F238E27FC236}">
                      <a16:creationId xmlns:a16="http://schemas.microsoft.com/office/drawing/2014/main" id="{0CB95A17-B868-4D3B-9C32-0F1CC7346C7C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7" name="Rectangle 76">
                  <a:extLst>
                    <a:ext uri="{FF2B5EF4-FFF2-40B4-BE49-F238E27FC236}">
                      <a16:creationId xmlns:a16="http://schemas.microsoft.com/office/drawing/2014/main" id="{263D690F-57E6-4E93-9948-C6DDB955CA70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67" name="Groupe 66">
                <a:extLst>
                  <a:ext uri="{FF2B5EF4-FFF2-40B4-BE49-F238E27FC236}">
                    <a16:creationId xmlns:a16="http://schemas.microsoft.com/office/drawing/2014/main" id="{7EC93BED-0AE2-49D0-919A-2E07F8D90E88}"/>
                  </a:ext>
                </a:extLst>
              </p:cNvPr>
              <p:cNvGrpSpPr/>
              <p:nvPr/>
            </p:nvGrpSpPr>
            <p:grpSpPr>
              <a:xfrm>
                <a:off x="4296000" y="326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09CF8E77-3C0E-4C1F-945E-C9E775E7A660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6BBB0003-D297-4A51-85CC-FAA92CD3FA2E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CBC74ADF-0B5D-4379-A418-2ECCAE9348F3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7C8AEAEF-3DB3-4273-AC66-0AEEF9A4A7C4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7FF395B1-44BE-4A44-9CCD-F2FBD8D85B04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6D516F0A-83A8-4C02-9591-DC7F343D1C9B}"/>
                </a:ext>
              </a:extLst>
            </p:cNvPr>
            <p:cNvSpPr txBox="1"/>
            <p:nvPr/>
          </p:nvSpPr>
          <p:spPr>
            <a:xfrm>
              <a:off x="7606468" y="736598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Lucida Console" panose="020B0609040504020204" pitchFamily="49" charset="0"/>
                </a:rPr>
                <a:t>d[2, ]</a:t>
              </a:r>
            </a:p>
          </p:txBody>
        </p:sp>
      </p:grpSp>
      <p:grpSp>
        <p:nvGrpSpPr>
          <p:cNvPr id="88" name="Groupe 87">
            <a:extLst>
              <a:ext uri="{FF2B5EF4-FFF2-40B4-BE49-F238E27FC236}">
                <a16:creationId xmlns:a16="http://schemas.microsoft.com/office/drawing/2014/main" id="{DB9A95AB-6220-4F54-9837-9E2DDB2966EE}"/>
              </a:ext>
            </a:extLst>
          </p:cNvPr>
          <p:cNvGrpSpPr/>
          <p:nvPr/>
        </p:nvGrpSpPr>
        <p:grpSpPr>
          <a:xfrm>
            <a:off x="5497936" y="2704768"/>
            <a:ext cx="1800001" cy="1871801"/>
            <a:chOff x="7606467" y="736598"/>
            <a:chExt cx="1800001" cy="1871801"/>
          </a:xfrm>
        </p:grpSpPr>
        <p:grpSp>
          <p:nvGrpSpPr>
            <p:cNvPr id="89" name="Groupe 88">
              <a:extLst>
                <a:ext uri="{FF2B5EF4-FFF2-40B4-BE49-F238E27FC236}">
                  <a16:creationId xmlns:a16="http://schemas.microsoft.com/office/drawing/2014/main" id="{7867864F-031C-4F5F-9B4A-7F1FA531E339}"/>
                </a:ext>
              </a:extLst>
            </p:cNvPr>
            <p:cNvGrpSpPr/>
            <p:nvPr/>
          </p:nvGrpSpPr>
          <p:grpSpPr>
            <a:xfrm>
              <a:off x="7606467" y="1168399"/>
              <a:ext cx="1800000" cy="1440000"/>
              <a:chOff x="4296000" y="2184399"/>
              <a:chExt cx="1800000" cy="1440000"/>
            </a:xfrm>
          </p:grpSpPr>
          <p:grpSp>
            <p:nvGrpSpPr>
              <p:cNvPr id="91" name="Groupe 90">
                <a:extLst>
                  <a:ext uri="{FF2B5EF4-FFF2-40B4-BE49-F238E27FC236}">
                    <a16:creationId xmlns:a16="http://schemas.microsoft.com/office/drawing/2014/main" id="{E47FD5EA-DE65-42D7-89D1-38D272498856}"/>
                  </a:ext>
                </a:extLst>
              </p:cNvPr>
              <p:cNvGrpSpPr/>
              <p:nvPr/>
            </p:nvGrpSpPr>
            <p:grpSpPr>
              <a:xfrm>
                <a:off x="4296000" y="218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110" name="Rectangle 109">
                  <a:extLst>
                    <a:ext uri="{FF2B5EF4-FFF2-40B4-BE49-F238E27FC236}">
                      <a16:creationId xmlns:a16="http://schemas.microsoft.com/office/drawing/2014/main" id="{34AEF62D-A389-4555-AEF8-E92CCC1748A5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1" name="Rectangle 110">
                  <a:extLst>
                    <a:ext uri="{FF2B5EF4-FFF2-40B4-BE49-F238E27FC236}">
                      <a16:creationId xmlns:a16="http://schemas.microsoft.com/office/drawing/2014/main" id="{F3ABB4F1-08A3-4CF7-A7BD-F2C7A9675879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2" name="Rectangle 111">
                  <a:extLst>
                    <a:ext uri="{FF2B5EF4-FFF2-40B4-BE49-F238E27FC236}">
                      <a16:creationId xmlns:a16="http://schemas.microsoft.com/office/drawing/2014/main" id="{613FFA0A-1A3F-42A5-810F-CF5D19795961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3" name="Rectangle 112">
                  <a:extLst>
                    <a:ext uri="{FF2B5EF4-FFF2-40B4-BE49-F238E27FC236}">
                      <a16:creationId xmlns:a16="http://schemas.microsoft.com/office/drawing/2014/main" id="{ED99D450-89AC-4433-937D-5F5E112906B9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516354CA-BEE0-4FBB-9878-F00147DE2185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92" name="Groupe 91">
                <a:extLst>
                  <a:ext uri="{FF2B5EF4-FFF2-40B4-BE49-F238E27FC236}">
                    <a16:creationId xmlns:a16="http://schemas.microsoft.com/office/drawing/2014/main" id="{89158092-8A2E-4EA8-8D43-34FB93ED22DB}"/>
                  </a:ext>
                </a:extLst>
              </p:cNvPr>
              <p:cNvGrpSpPr/>
              <p:nvPr/>
            </p:nvGrpSpPr>
            <p:grpSpPr>
              <a:xfrm>
                <a:off x="4296000" y="254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105" name="Rectangle 104">
                  <a:extLst>
                    <a:ext uri="{FF2B5EF4-FFF2-40B4-BE49-F238E27FC236}">
                      <a16:creationId xmlns:a16="http://schemas.microsoft.com/office/drawing/2014/main" id="{4751EF26-3778-49C4-8F66-2E66D1D65BDA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6" name="Rectangle 105">
                  <a:extLst>
                    <a:ext uri="{FF2B5EF4-FFF2-40B4-BE49-F238E27FC236}">
                      <a16:creationId xmlns:a16="http://schemas.microsoft.com/office/drawing/2014/main" id="{B0D97F21-34C9-4202-BFC9-B58A1254E367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7" name="Rectangle 106">
                  <a:extLst>
                    <a:ext uri="{FF2B5EF4-FFF2-40B4-BE49-F238E27FC236}">
                      <a16:creationId xmlns:a16="http://schemas.microsoft.com/office/drawing/2014/main" id="{AA03895C-436D-49AD-9720-3FE6BD98669D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8" name="Rectangle 107">
                  <a:extLst>
                    <a:ext uri="{FF2B5EF4-FFF2-40B4-BE49-F238E27FC236}">
                      <a16:creationId xmlns:a16="http://schemas.microsoft.com/office/drawing/2014/main" id="{D6E254AA-6301-40D0-9DA2-45CDCABB0E56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C1E03AE7-5226-4CBD-9D1E-75324821285F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93" name="Groupe 92">
                <a:extLst>
                  <a:ext uri="{FF2B5EF4-FFF2-40B4-BE49-F238E27FC236}">
                    <a16:creationId xmlns:a16="http://schemas.microsoft.com/office/drawing/2014/main" id="{868EA981-D7D8-4DD8-B234-B8212BA82622}"/>
                  </a:ext>
                </a:extLst>
              </p:cNvPr>
              <p:cNvGrpSpPr/>
              <p:nvPr/>
            </p:nvGrpSpPr>
            <p:grpSpPr>
              <a:xfrm>
                <a:off x="4296000" y="290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F2AED040-2155-4C50-AEC1-633E6DBF67DD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DC3CB650-4CDB-4C91-A0D5-980EC610C5C9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2" name="Rectangle 101">
                  <a:extLst>
                    <a:ext uri="{FF2B5EF4-FFF2-40B4-BE49-F238E27FC236}">
                      <a16:creationId xmlns:a16="http://schemas.microsoft.com/office/drawing/2014/main" id="{9ED8F8B7-E599-4B98-B4AA-EF953FF25A54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3" name="Rectangle 102">
                  <a:extLst>
                    <a:ext uri="{FF2B5EF4-FFF2-40B4-BE49-F238E27FC236}">
                      <a16:creationId xmlns:a16="http://schemas.microsoft.com/office/drawing/2014/main" id="{36BE26F3-9596-4FE6-9DF0-F7815D7CCCF6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04" name="Rectangle 103">
                  <a:extLst>
                    <a:ext uri="{FF2B5EF4-FFF2-40B4-BE49-F238E27FC236}">
                      <a16:creationId xmlns:a16="http://schemas.microsoft.com/office/drawing/2014/main" id="{FE3E051F-0852-43B7-97BE-BF7DB711F15C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94" name="Groupe 93">
                <a:extLst>
                  <a:ext uri="{FF2B5EF4-FFF2-40B4-BE49-F238E27FC236}">
                    <a16:creationId xmlns:a16="http://schemas.microsoft.com/office/drawing/2014/main" id="{14558F1B-79D1-4536-9879-F0B1B72DDBEA}"/>
                  </a:ext>
                </a:extLst>
              </p:cNvPr>
              <p:cNvGrpSpPr/>
              <p:nvPr/>
            </p:nvGrpSpPr>
            <p:grpSpPr>
              <a:xfrm>
                <a:off x="4296000" y="326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95" name="Rectangle 94">
                  <a:extLst>
                    <a:ext uri="{FF2B5EF4-FFF2-40B4-BE49-F238E27FC236}">
                      <a16:creationId xmlns:a16="http://schemas.microsoft.com/office/drawing/2014/main" id="{F1001CF4-E77E-4815-AC01-3EEF80D23ABA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96" name="Rectangle 95">
                  <a:extLst>
                    <a:ext uri="{FF2B5EF4-FFF2-40B4-BE49-F238E27FC236}">
                      <a16:creationId xmlns:a16="http://schemas.microsoft.com/office/drawing/2014/main" id="{5B64099E-5703-492E-8E2F-E07883026078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97" name="Rectangle 96">
                  <a:extLst>
                    <a:ext uri="{FF2B5EF4-FFF2-40B4-BE49-F238E27FC236}">
                      <a16:creationId xmlns:a16="http://schemas.microsoft.com/office/drawing/2014/main" id="{BA94F7FE-B637-4A90-94F9-4CD531E88CB6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98" name="Rectangle 97">
                  <a:extLst>
                    <a:ext uri="{FF2B5EF4-FFF2-40B4-BE49-F238E27FC236}">
                      <a16:creationId xmlns:a16="http://schemas.microsoft.com/office/drawing/2014/main" id="{68F9C5A2-581A-441E-9F9E-08B64EFB280F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C56EEA6C-62B5-48F8-9B9B-E49EF835DF49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sp>
          <p:nvSpPr>
            <p:cNvPr id="90" name="ZoneTexte 89">
              <a:extLst>
                <a:ext uri="{FF2B5EF4-FFF2-40B4-BE49-F238E27FC236}">
                  <a16:creationId xmlns:a16="http://schemas.microsoft.com/office/drawing/2014/main" id="{F34D7D89-AD63-4B30-A533-D6DB2C8A3697}"/>
                </a:ext>
              </a:extLst>
            </p:cNvPr>
            <p:cNvSpPr txBox="1"/>
            <p:nvPr/>
          </p:nvSpPr>
          <p:spPr>
            <a:xfrm>
              <a:off x="7606468" y="736598"/>
              <a:ext cx="1800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Lucida Console" panose="020B0609040504020204" pitchFamily="49" charset="0"/>
                </a:rPr>
                <a:t>d[ , 2]</a:t>
              </a:r>
            </a:p>
          </p:txBody>
        </p:sp>
      </p:grpSp>
      <p:grpSp>
        <p:nvGrpSpPr>
          <p:cNvPr id="115" name="Groupe 114">
            <a:extLst>
              <a:ext uri="{FF2B5EF4-FFF2-40B4-BE49-F238E27FC236}">
                <a16:creationId xmlns:a16="http://schemas.microsoft.com/office/drawing/2014/main" id="{2A058A5B-FC05-4EE6-B748-5A30C65F6948}"/>
              </a:ext>
            </a:extLst>
          </p:cNvPr>
          <p:cNvGrpSpPr/>
          <p:nvPr/>
        </p:nvGrpSpPr>
        <p:grpSpPr>
          <a:xfrm>
            <a:off x="7543800" y="2704768"/>
            <a:ext cx="2506467" cy="1871801"/>
            <a:chOff x="7260001" y="736598"/>
            <a:chExt cx="2506467" cy="1871801"/>
          </a:xfrm>
        </p:grpSpPr>
        <p:grpSp>
          <p:nvGrpSpPr>
            <p:cNvPr id="116" name="Groupe 115">
              <a:extLst>
                <a:ext uri="{FF2B5EF4-FFF2-40B4-BE49-F238E27FC236}">
                  <a16:creationId xmlns:a16="http://schemas.microsoft.com/office/drawing/2014/main" id="{F678D50D-83A7-45A6-99F2-AEC5C467030C}"/>
                </a:ext>
              </a:extLst>
            </p:cNvPr>
            <p:cNvGrpSpPr/>
            <p:nvPr/>
          </p:nvGrpSpPr>
          <p:grpSpPr>
            <a:xfrm>
              <a:off x="7606467" y="1168399"/>
              <a:ext cx="1800000" cy="1440000"/>
              <a:chOff x="4296000" y="2184399"/>
              <a:chExt cx="1800000" cy="1440000"/>
            </a:xfrm>
          </p:grpSpPr>
          <p:grpSp>
            <p:nvGrpSpPr>
              <p:cNvPr id="118" name="Groupe 117">
                <a:extLst>
                  <a:ext uri="{FF2B5EF4-FFF2-40B4-BE49-F238E27FC236}">
                    <a16:creationId xmlns:a16="http://schemas.microsoft.com/office/drawing/2014/main" id="{13517579-8D8E-4B83-9C22-07FDE6A2DF2D}"/>
                  </a:ext>
                </a:extLst>
              </p:cNvPr>
              <p:cNvGrpSpPr/>
              <p:nvPr/>
            </p:nvGrpSpPr>
            <p:grpSpPr>
              <a:xfrm>
                <a:off x="4296000" y="218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137" name="Rectangle 136">
                  <a:extLst>
                    <a:ext uri="{FF2B5EF4-FFF2-40B4-BE49-F238E27FC236}">
                      <a16:creationId xmlns:a16="http://schemas.microsoft.com/office/drawing/2014/main" id="{5DEF96CE-942A-43F5-81A3-BFA5CCB856CC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8" name="Rectangle 137">
                  <a:extLst>
                    <a:ext uri="{FF2B5EF4-FFF2-40B4-BE49-F238E27FC236}">
                      <a16:creationId xmlns:a16="http://schemas.microsoft.com/office/drawing/2014/main" id="{F119CC1F-1957-42A5-A35B-873D0DD6D324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9" name="Rectangle 138">
                  <a:extLst>
                    <a:ext uri="{FF2B5EF4-FFF2-40B4-BE49-F238E27FC236}">
                      <a16:creationId xmlns:a16="http://schemas.microsoft.com/office/drawing/2014/main" id="{B2499DB9-C3BC-498A-8286-6BD20ECF48B4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7B1258C-ACBC-4353-BFB6-C2F04EB56713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41" name="Rectangle 140">
                  <a:extLst>
                    <a:ext uri="{FF2B5EF4-FFF2-40B4-BE49-F238E27FC236}">
                      <a16:creationId xmlns:a16="http://schemas.microsoft.com/office/drawing/2014/main" id="{985E0782-B441-401D-9F6A-0E6DB53FCBE9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19" name="Groupe 118">
                <a:extLst>
                  <a:ext uri="{FF2B5EF4-FFF2-40B4-BE49-F238E27FC236}">
                    <a16:creationId xmlns:a16="http://schemas.microsoft.com/office/drawing/2014/main" id="{B44B6CDA-8D67-4586-8C14-680D967F61BC}"/>
                  </a:ext>
                </a:extLst>
              </p:cNvPr>
              <p:cNvGrpSpPr/>
              <p:nvPr/>
            </p:nvGrpSpPr>
            <p:grpSpPr>
              <a:xfrm>
                <a:off x="4296000" y="254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132" name="Rectangle 131">
                  <a:extLst>
                    <a:ext uri="{FF2B5EF4-FFF2-40B4-BE49-F238E27FC236}">
                      <a16:creationId xmlns:a16="http://schemas.microsoft.com/office/drawing/2014/main" id="{81B79718-2824-4BB8-8ED6-6D1C6D9AD6C2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3" name="Rectangle 132">
                  <a:extLst>
                    <a:ext uri="{FF2B5EF4-FFF2-40B4-BE49-F238E27FC236}">
                      <a16:creationId xmlns:a16="http://schemas.microsoft.com/office/drawing/2014/main" id="{07EB830E-3B0A-4C98-BCB4-19886E6CF8F4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4" name="Rectangle 133">
                  <a:extLst>
                    <a:ext uri="{FF2B5EF4-FFF2-40B4-BE49-F238E27FC236}">
                      <a16:creationId xmlns:a16="http://schemas.microsoft.com/office/drawing/2014/main" id="{C3EA8874-9B76-4359-95FA-C675C97A8A6F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5" name="Rectangle 134">
                  <a:extLst>
                    <a:ext uri="{FF2B5EF4-FFF2-40B4-BE49-F238E27FC236}">
                      <a16:creationId xmlns:a16="http://schemas.microsoft.com/office/drawing/2014/main" id="{D236D5DB-EC1F-4E04-AD9F-BAB4B2BDC16F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6" name="Rectangle 135">
                  <a:extLst>
                    <a:ext uri="{FF2B5EF4-FFF2-40B4-BE49-F238E27FC236}">
                      <a16:creationId xmlns:a16="http://schemas.microsoft.com/office/drawing/2014/main" id="{7DBE2FD8-CD42-431B-AC97-4DDE7BAAC1DC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20" name="Groupe 119">
                <a:extLst>
                  <a:ext uri="{FF2B5EF4-FFF2-40B4-BE49-F238E27FC236}">
                    <a16:creationId xmlns:a16="http://schemas.microsoft.com/office/drawing/2014/main" id="{CC84D6B8-D9F5-41E6-8131-3D0FDF4A0A75}"/>
                  </a:ext>
                </a:extLst>
              </p:cNvPr>
              <p:cNvGrpSpPr/>
              <p:nvPr/>
            </p:nvGrpSpPr>
            <p:grpSpPr>
              <a:xfrm>
                <a:off x="4296000" y="290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60EAA0C1-7B90-425C-9A58-078D032D895D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362029D1-483B-45C0-B8C8-3393C27A03DA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9" name="Rectangle 128">
                  <a:extLst>
                    <a:ext uri="{FF2B5EF4-FFF2-40B4-BE49-F238E27FC236}">
                      <a16:creationId xmlns:a16="http://schemas.microsoft.com/office/drawing/2014/main" id="{DDA3912C-B64F-4BF0-8AAA-8A3441BCE86A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0" name="Rectangle 129">
                  <a:extLst>
                    <a:ext uri="{FF2B5EF4-FFF2-40B4-BE49-F238E27FC236}">
                      <a16:creationId xmlns:a16="http://schemas.microsoft.com/office/drawing/2014/main" id="{A6A60CBD-F9D7-4DE4-8C4F-C9278CBB3A0F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1" name="Rectangle 130">
                  <a:extLst>
                    <a:ext uri="{FF2B5EF4-FFF2-40B4-BE49-F238E27FC236}">
                      <a16:creationId xmlns:a16="http://schemas.microsoft.com/office/drawing/2014/main" id="{BC755BB4-C476-4E02-85E5-F46094BAA356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21" name="Groupe 120">
                <a:extLst>
                  <a:ext uri="{FF2B5EF4-FFF2-40B4-BE49-F238E27FC236}">
                    <a16:creationId xmlns:a16="http://schemas.microsoft.com/office/drawing/2014/main" id="{B54245F4-C637-4B6B-9F1E-8CE1660F7D66}"/>
                  </a:ext>
                </a:extLst>
              </p:cNvPr>
              <p:cNvGrpSpPr/>
              <p:nvPr/>
            </p:nvGrpSpPr>
            <p:grpSpPr>
              <a:xfrm>
                <a:off x="4296000" y="3264399"/>
                <a:ext cx="1800000" cy="360000"/>
                <a:chOff x="1557866" y="905932"/>
                <a:chExt cx="1800000" cy="360000"/>
              </a:xfrm>
            </p:grpSpPr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FB0120C2-1F74-4CA3-8576-10E68AC6E2A2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4B3EFC85-9ACC-40A9-87A2-3B51E4A73500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noFill/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4" name="Rectangle 123">
                  <a:extLst>
                    <a:ext uri="{FF2B5EF4-FFF2-40B4-BE49-F238E27FC236}">
                      <a16:creationId xmlns:a16="http://schemas.microsoft.com/office/drawing/2014/main" id="{4CE08D36-D567-4618-A586-A36944B81961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5" name="Rectangle 124">
                  <a:extLst>
                    <a:ext uri="{FF2B5EF4-FFF2-40B4-BE49-F238E27FC236}">
                      <a16:creationId xmlns:a16="http://schemas.microsoft.com/office/drawing/2014/main" id="{25546AD7-BD9D-4C90-9F08-0980E75DE905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914A2E07-06BA-4322-828B-0848B56D5680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sp>
          <p:nvSpPr>
            <p:cNvPr id="117" name="ZoneTexte 116">
              <a:extLst>
                <a:ext uri="{FF2B5EF4-FFF2-40B4-BE49-F238E27FC236}">
                  <a16:creationId xmlns:a16="http://schemas.microsoft.com/office/drawing/2014/main" id="{66D868AA-053B-4523-9960-F4A36760EEE1}"/>
                </a:ext>
              </a:extLst>
            </p:cNvPr>
            <p:cNvSpPr txBox="1"/>
            <p:nvPr/>
          </p:nvSpPr>
          <p:spPr>
            <a:xfrm>
              <a:off x="7260001" y="736598"/>
              <a:ext cx="2506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Lucida Console" panose="020B0609040504020204" pitchFamily="49" charset="0"/>
                </a:rPr>
                <a:t>d[2:3, c(2, 4)]</a:t>
              </a:r>
            </a:p>
          </p:txBody>
        </p:sp>
      </p:grpSp>
      <p:grpSp>
        <p:nvGrpSpPr>
          <p:cNvPr id="142" name="Groupe 141">
            <a:extLst>
              <a:ext uri="{FF2B5EF4-FFF2-40B4-BE49-F238E27FC236}">
                <a16:creationId xmlns:a16="http://schemas.microsoft.com/office/drawing/2014/main" id="{14FCF670-C726-4AD0-B21E-9F3508F76E3A}"/>
              </a:ext>
            </a:extLst>
          </p:cNvPr>
          <p:cNvGrpSpPr/>
          <p:nvPr/>
        </p:nvGrpSpPr>
        <p:grpSpPr>
          <a:xfrm>
            <a:off x="7858251" y="523598"/>
            <a:ext cx="2150198" cy="749466"/>
            <a:chOff x="886634" y="888999"/>
            <a:chExt cx="2150198" cy="749466"/>
          </a:xfrm>
        </p:grpSpPr>
        <p:grpSp>
          <p:nvGrpSpPr>
            <p:cNvPr id="143" name="Groupe 142">
              <a:extLst>
                <a:ext uri="{FF2B5EF4-FFF2-40B4-BE49-F238E27FC236}">
                  <a16:creationId xmlns:a16="http://schemas.microsoft.com/office/drawing/2014/main" id="{A5DE75BF-252C-4121-8094-5937A664AC5F}"/>
                </a:ext>
              </a:extLst>
            </p:cNvPr>
            <p:cNvGrpSpPr/>
            <p:nvPr/>
          </p:nvGrpSpPr>
          <p:grpSpPr>
            <a:xfrm>
              <a:off x="1061733" y="1278465"/>
              <a:ext cx="1800000" cy="360000"/>
              <a:chOff x="1557866" y="905932"/>
              <a:chExt cx="1800000" cy="360000"/>
            </a:xfrm>
          </p:grpSpPr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4DD87718-B8A6-4057-AF8D-30559923F831}"/>
                  </a:ext>
                </a:extLst>
              </p:cNvPr>
              <p:cNvSpPr/>
              <p:nvPr/>
            </p:nvSpPr>
            <p:spPr>
              <a:xfrm>
                <a:off x="1557866" y="905932"/>
                <a:ext cx="360000" cy="360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0BCD2D03-E2C4-4E86-8DD1-4166920CF024}"/>
                  </a:ext>
                </a:extLst>
              </p:cNvPr>
              <p:cNvSpPr/>
              <p:nvPr/>
            </p:nvSpPr>
            <p:spPr>
              <a:xfrm>
                <a:off x="1917866" y="905932"/>
                <a:ext cx="360000" cy="360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17FF8FEC-C539-47FE-8E4A-6DDB7B8B1F2F}"/>
                  </a:ext>
                </a:extLst>
              </p:cNvPr>
              <p:cNvSpPr/>
              <p:nvPr/>
            </p:nvSpPr>
            <p:spPr>
              <a:xfrm>
                <a:off x="2277866" y="905932"/>
                <a:ext cx="360000" cy="360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D036B0F5-B73F-4940-9168-735989E55916}"/>
                  </a:ext>
                </a:extLst>
              </p:cNvPr>
              <p:cNvSpPr/>
              <p:nvPr/>
            </p:nvSpPr>
            <p:spPr>
              <a:xfrm>
                <a:off x="2637866" y="905932"/>
                <a:ext cx="360000" cy="360000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398C9B13-2600-4EB5-A96D-B199C9546CA4}"/>
                  </a:ext>
                </a:extLst>
              </p:cNvPr>
              <p:cNvSpPr/>
              <p:nvPr/>
            </p:nvSpPr>
            <p:spPr>
              <a:xfrm>
                <a:off x="2997866" y="905932"/>
                <a:ext cx="360000" cy="360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44" name="ZoneTexte 143">
              <a:extLst>
                <a:ext uri="{FF2B5EF4-FFF2-40B4-BE49-F238E27FC236}">
                  <a16:creationId xmlns:a16="http://schemas.microsoft.com/office/drawing/2014/main" id="{2B617DFE-A2AC-4F4F-9D65-E7AF87BE3078}"/>
                </a:ext>
              </a:extLst>
            </p:cNvPr>
            <p:cNvSpPr txBox="1"/>
            <p:nvPr/>
          </p:nvSpPr>
          <p:spPr>
            <a:xfrm>
              <a:off x="886634" y="888999"/>
              <a:ext cx="215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>
                  <a:latin typeface="Lucida Console" panose="020B0609040504020204" pitchFamily="49" charset="0"/>
                </a:rPr>
                <a:t>v[c(1:2, 4)]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98961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4A392E7A-AB87-4B65-B46F-E26D39782F65}"/>
              </a:ext>
            </a:extLst>
          </p:cNvPr>
          <p:cNvGrpSpPr/>
          <p:nvPr/>
        </p:nvGrpSpPr>
        <p:grpSpPr>
          <a:xfrm>
            <a:off x="1450912" y="514267"/>
            <a:ext cx="9610784" cy="749466"/>
            <a:chOff x="705845" y="3054267"/>
            <a:chExt cx="9610784" cy="749466"/>
          </a:xfrm>
        </p:grpSpPr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12813F63-25B4-45A2-9649-C5F2C78FB841}"/>
                </a:ext>
              </a:extLst>
            </p:cNvPr>
            <p:cNvGrpSpPr/>
            <p:nvPr/>
          </p:nvGrpSpPr>
          <p:grpSpPr>
            <a:xfrm>
              <a:off x="705845" y="3054267"/>
              <a:ext cx="1800000" cy="749466"/>
              <a:chOff x="1061733" y="888999"/>
              <a:chExt cx="1800000" cy="749466"/>
            </a:xfrm>
          </p:grpSpPr>
          <p:grpSp>
            <p:nvGrpSpPr>
              <p:cNvPr id="9" name="Groupe 8">
                <a:extLst>
                  <a:ext uri="{FF2B5EF4-FFF2-40B4-BE49-F238E27FC236}">
                    <a16:creationId xmlns:a16="http://schemas.microsoft.com/office/drawing/2014/main" id="{021AA573-45AC-46C4-AEBD-C809DD3C20DE}"/>
                  </a:ext>
                </a:extLst>
              </p:cNvPr>
              <p:cNvGrpSpPr/>
              <p:nvPr/>
            </p:nvGrpSpPr>
            <p:grpSpPr>
              <a:xfrm>
                <a:off x="1061733" y="1278465"/>
                <a:ext cx="1800000" cy="360000"/>
                <a:chOff x="1557866" y="905932"/>
                <a:chExt cx="1800000" cy="360000"/>
              </a:xfrm>
            </p:grpSpPr>
            <p:sp>
              <p:nvSpPr>
                <p:cNvPr id="4" name="Rectangle 3">
                  <a:extLst>
                    <a:ext uri="{FF2B5EF4-FFF2-40B4-BE49-F238E27FC236}">
                      <a16:creationId xmlns:a16="http://schemas.microsoft.com/office/drawing/2014/main" id="{BE9427C1-3927-4CDA-AD9E-A9515EC810BB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6196FEEB-C77B-4FCE-A42D-6C76835CD858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FB5D204D-8063-40BE-8E9A-760C575E5550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1FB84C42-7A4E-43A0-BBAE-A52CF9DBD988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925EE84B-D603-4EBB-BB2F-93997B03F9AB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40" name="ZoneTexte 39">
                <a:extLst>
                  <a:ext uri="{FF2B5EF4-FFF2-40B4-BE49-F238E27FC236}">
                    <a16:creationId xmlns:a16="http://schemas.microsoft.com/office/drawing/2014/main" id="{FA26357B-0F07-4B59-83FE-4FE24D664705}"/>
                  </a:ext>
                </a:extLst>
              </p:cNvPr>
              <p:cNvSpPr txBox="1"/>
              <p:nvPr/>
            </p:nvSpPr>
            <p:spPr>
              <a:xfrm>
                <a:off x="1061733" y="888999"/>
                <a:ext cx="180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>
                    <a:latin typeface="Lucida Console" panose="020B0609040504020204" pitchFamily="49" charset="0"/>
                  </a:rPr>
                  <a:t>v[2]</a:t>
                </a:r>
              </a:p>
            </p:txBody>
          </p:sp>
        </p:grpSp>
        <p:grpSp>
          <p:nvGrpSpPr>
            <p:cNvPr id="43" name="Groupe 42">
              <a:extLst>
                <a:ext uri="{FF2B5EF4-FFF2-40B4-BE49-F238E27FC236}">
                  <a16:creationId xmlns:a16="http://schemas.microsoft.com/office/drawing/2014/main" id="{2E1C9869-FC52-4A62-8A56-FA9D4AAB5828}"/>
                </a:ext>
              </a:extLst>
            </p:cNvPr>
            <p:cNvGrpSpPr/>
            <p:nvPr/>
          </p:nvGrpSpPr>
          <p:grpSpPr>
            <a:xfrm>
              <a:off x="3049113" y="3054267"/>
              <a:ext cx="1800000" cy="749466"/>
              <a:chOff x="1061733" y="888999"/>
              <a:chExt cx="1800000" cy="749466"/>
            </a:xfrm>
          </p:grpSpPr>
          <p:grpSp>
            <p:nvGrpSpPr>
              <p:cNvPr id="44" name="Groupe 43">
                <a:extLst>
                  <a:ext uri="{FF2B5EF4-FFF2-40B4-BE49-F238E27FC236}">
                    <a16:creationId xmlns:a16="http://schemas.microsoft.com/office/drawing/2014/main" id="{A4F51FEF-389B-4E52-9F61-968BBC95273A}"/>
                  </a:ext>
                </a:extLst>
              </p:cNvPr>
              <p:cNvGrpSpPr/>
              <p:nvPr/>
            </p:nvGrpSpPr>
            <p:grpSpPr>
              <a:xfrm>
                <a:off x="1061733" y="1278465"/>
                <a:ext cx="1800000" cy="360000"/>
                <a:chOff x="1557866" y="905932"/>
                <a:chExt cx="1800000" cy="360000"/>
              </a:xfrm>
            </p:grpSpPr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76E336BD-7869-4A97-9F37-195E8EACA245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8B4B3E17-07AB-47FB-BBEF-F700EFF4C5EC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9679672B-3C48-469F-8444-81565BED93F5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9F5CC070-2732-4E67-A08B-EA630EE47A08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22E0921A-8E85-460B-979C-92DF6D5AECDA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45" name="ZoneTexte 44">
                <a:extLst>
                  <a:ext uri="{FF2B5EF4-FFF2-40B4-BE49-F238E27FC236}">
                    <a16:creationId xmlns:a16="http://schemas.microsoft.com/office/drawing/2014/main" id="{6A9F796E-4D3E-4965-9E90-B43879A0C3F5}"/>
                  </a:ext>
                </a:extLst>
              </p:cNvPr>
              <p:cNvSpPr txBox="1"/>
              <p:nvPr/>
            </p:nvSpPr>
            <p:spPr>
              <a:xfrm>
                <a:off x="1061733" y="888999"/>
                <a:ext cx="180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>
                    <a:latin typeface="Lucida Console" panose="020B0609040504020204" pitchFamily="49" charset="0"/>
                  </a:rPr>
                  <a:t>v[2:4]</a:t>
                </a:r>
              </a:p>
            </p:txBody>
          </p:sp>
        </p:grpSp>
        <p:grpSp>
          <p:nvGrpSpPr>
            <p:cNvPr id="154" name="Groupe 153">
              <a:extLst>
                <a:ext uri="{FF2B5EF4-FFF2-40B4-BE49-F238E27FC236}">
                  <a16:creationId xmlns:a16="http://schemas.microsoft.com/office/drawing/2014/main" id="{0491C37F-1560-43A8-9ACE-9BD42D45CBB6}"/>
                </a:ext>
              </a:extLst>
            </p:cNvPr>
            <p:cNvGrpSpPr/>
            <p:nvPr/>
          </p:nvGrpSpPr>
          <p:grpSpPr>
            <a:xfrm>
              <a:off x="5392381" y="3054267"/>
              <a:ext cx="1800000" cy="749466"/>
              <a:chOff x="1061733" y="888999"/>
              <a:chExt cx="1800000" cy="749466"/>
            </a:xfrm>
          </p:grpSpPr>
          <p:grpSp>
            <p:nvGrpSpPr>
              <p:cNvPr id="155" name="Groupe 154">
                <a:extLst>
                  <a:ext uri="{FF2B5EF4-FFF2-40B4-BE49-F238E27FC236}">
                    <a16:creationId xmlns:a16="http://schemas.microsoft.com/office/drawing/2014/main" id="{8AD765B3-7E18-43F0-83A9-CD98C85A39AF}"/>
                  </a:ext>
                </a:extLst>
              </p:cNvPr>
              <p:cNvGrpSpPr/>
              <p:nvPr/>
            </p:nvGrpSpPr>
            <p:grpSpPr>
              <a:xfrm>
                <a:off x="1061733" y="1278465"/>
                <a:ext cx="1800000" cy="360000"/>
                <a:chOff x="1557866" y="905932"/>
                <a:chExt cx="1800000" cy="360000"/>
              </a:xfrm>
            </p:grpSpPr>
            <p:sp>
              <p:nvSpPr>
                <p:cNvPr id="157" name="Rectangle 156">
                  <a:extLst>
                    <a:ext uri="{FF2B5EF4-FFF2-40B4-BE49-F238E27FC236}">
                      <a16:creationId xmlns:a16="http://schemas.microsoft.com/office/drawing/2014/main" id="{17478313-7812-4552-9B47-0F9F2AA57CCA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58" name="Rectangle 157">
                  <a:extLst>
                    <a:ext uri="{FF2B5EF4-FFF2-40B4-BE49-F238E27FC236}">
                      <a16:creationId xmlns:a16="http://schemas.microsoft.com/office/drawing/2014/main" id="{D94B5969-77AC-4755-B06C-58BF0133A2BE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5EA15E27-2404-4DC1-A041-F8D499BC1455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1BF93551-1FE1-44E0-BDE7-771A10F2B06F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1" name="Rectangle 160">
                  <a:extLst>
                    <a:ext uri="{FF2B5EF4-FFF2-40B4-BE49-F238E27FC236}">
                      <a16:creationId xmlns:a16="http://schemas.microsoft.com/office/drawing/2014/main" id="{2FF971A8-BC39-450B-9B12-91C3BA7CCE1C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56" name="ZoneTexte 155">
                <a:extLst>
                  <a:ext uri="{FF2B5EF4-FFF2-40B4-BE49-F238E27FC236}">
                    <a16:creationId xmlns:a16="http://schemas.microsoft.com/office/drawing/2014/main" id="{7E896EAF-5645-48C6-ADD3-77CA8E3D0272}"/>
                  </a:ext>
                </a:extLst>
              </p:cNvPr>
              <p:cNvSpPr txBox="1"/>
              <p:nvPr/>
            </p:nvSpPr>
            <p:spPr>
              <a:xfrm>
                <a:off x="1091249" y="888999"/>
                <a:ext cx="174096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>
                    <a:latin typeface="Lucida Console" panose="020B0609040504020204" pitchFamily="49" charset="0"/>
                  </a:rPr>
                  <a:t>v[c(2, 4)]</a:t>
                </a:r>
              </a:p>
            </p:txBody>
          </p:sp>
        </p:grpSp>
        <p:grpSp>
          <p:nvGrpSpPr>
            <p:cNvPr id="162" name="Groupe 161">
              <a:extLst>
                <a:ext uri="{FF2B5EF4-FFF2-40B4-BE49-F238E27FC236}">
                  <a16:creationId xmlns:a16="http://schemas.microsoft.com/office/drawing/2014/main" id="{FC87DEEB-17B2-4B70-B543-7047F0B0B888}"/>
                </a:ext>
              </a:extLst>
            </p:cNvPr>
            <p:cNvGrpSpPr/>
            <p:nvPr/>
          </p:nvGrpSpPr>
          <p:grpSpPr>
            <a:xfrm>
              <a:off x="6964840" y="3054267"/>
              <a:ext cx="3351789" cy="749466"/>
              <a:chOff x="285838" y="888999"/>
              <a:chExt cx="3351789" cy="749466"/>
            </a:xfrm>
          </p:grpSpPr>
          <p:grpSp>
            <p:nvGrpSpPr>
              <p:cNvPr id="163" name="Groupe 162">
                <a:extLst>
                  <a:ext uri="{FF2B5EF4-FFF2-40B4-BE49-F238E27FC236}">
                    <a16:creationId xmlns:a16="http://schemas.microsoft.com/office/drawing/2014/main" id="{CFED22F0-850B-4FC1-9C77-6BA8D15F5D53}"/>
                  </a:ext>
                </a:extLst>
              </p:cNvPr>
              <p:cNvGrpSpPr/>
              <p:nvPr/>
            </p:nvGrpSpPr>
            <p:grpSpPr>
              <a:xfrm>
                <a:off x="1061733" y="1278465"/>
                <a:ext cx="1800000" cy="360000"/>
                <a:chOff x="1557866" y="905932"/>
                <a:chExt cx="1800000" cy="360000"/>
              </a:xfrm>
            </p:grpSpPr>
            <p:sp>
              <p:nvSpPr>
                <p:cNvPr id="165" name="Rectangle 164">
                  <a:extLst>
                    <a:ext uri="{FF2B5EF4-FFF2-40B4-BE49-F238E27FC236}">
                      <a16:creationId xmlns:a16="http://schemas.microsoft.com/office/drawing/2014/main" id="{937AE70D-6AF8-4C08-9460-7A7A36224232}"/>
                    </a:ext>
                  </a:extLst>
                </p:cNvPr>
                <p:cNvSpPr/>
                <p:nvPr/>
              </p:nvSpPr>
              <p:spPr>
                <a:xfrm>
                  <a:off x="155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6" name="Rectangle 165">
                  <a:extLst>
                    <a:ext uri="{FF2B5EF4-FFF2-40B4-BE49-F238E27FC236}">
                      <a16:creationId xmlns:a16="http://schemas.microsoft.com/office/drawing/2014/main" id="{20ED79CD-0FAF-467E-B552-9D4F97BE9A2F}"/>
                    </a:ext>
                  </a:extLst>
                </p:cNvPr>
                <p:cNvSpPr/>
                <p:nvPr/>
              </p:nvSpPr>
              <p:spPr>
                <a:xfrm>
                  <a:off x="191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4F1B4F65-6CDA-4DA0-B6AC-67ED4C4F59EB}"/>
                    </a:ext>
                  </a:extLst>
                </p:cNvPr>
                <p:cNvSpPr/>
                <p:nvPr/>
              </p:nvSpPr>
              <p:spPr>
                <a:xfrm>
                  <a:off x="227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8" name="Rectangle 167">
                  <a:extLst>
                    <a:ext uri="{FF2B5EF4-FFF2-40B4-BE49-F238E27FC236}">
                      <a16:creationId xmlns:a16="http://schemas.microsoft.com/office/drawing/2014/main" id="{AB8574DE-0801-4544-8314-24DDB40E8E2E}"/>
                    </a:ext>
                  </a:extLst>
                </p:cNvPr>
                <p:cNvSpPr/>
                <p:nvPr/>
              </p:nvSpPr>
              <p:spPr>
                <a:xfrm>
                  <a:off x="2637866" y="905932"/>
                  <a:ext cx="360000" cy="360000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0BB09267-84F5-40D2-BE7F-D09EED602E2E}"/>
                    </a:ext>
                  </a:extLst>
                </p:cNvPr>
                <p:cNvSpPr/>
                <p:nvPr/>
              </p:nvSpPr>
              <p:spPr>
                <a:xfrm>
                  <a:off x="2997866" y="905932"/>
                  <a:ext cx="360000" cy="360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64" name="ZoneTexte 163">
                <a:extLst>
                  <a:ext uri="{FF2B5EF4-FFF2-40B4-BE49-F238E27FC236}">
                    <a16:creationId xmlns:a16="http://schemas.microsoft.com/office/drawing/2014/main" id="{9ABAFD03-B1E2-47DB-A5EA-76A2D7E146F8}"/>
                  </a:ext>
                </a:extLst>
              </p:cNvPr>
              <p:cNvSpPr txBox="1"/>
              <p:nvPr/>
            </p:nvSpPr>
            <p:spPr>
              <a:xfrm>
                <a:off x="285838" y="888999"/>
                <a:ext cx="335178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>
                    <a:latin typeface="Lucida Console" panose="020B0609040504020204" pitchFamily="49" charset="0"/>
                  </a:rPr>
                  <a:t>v[c(1:2), 4]</a:t>
                </a:r>
              </a:p>
            </p:txBody>
          </p:sp>
        </p:grp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647800D6-2E96-4726-9FA1-913D07CDBAA6}"/>
              </a:ext>
            </a:extLst>
          </p:cNvPr>
          <p:cNvGrpSpPr/>
          <p:nvPr/>
        </p:nvGrpSpPr>
        <p:grpSpPr>
          <a:xfrm>
            <a:off x="1450911" y="2493100"/>
            <a:ext cx="9188123" cy="1871801"/>
            <a:chOff x="1450911" y="2493100"/>
            <a:chExt cx="9188123" cy="1871801"/>
          </a:xfrm>
        </p:grpSpPr>
        <p:grpSp>
          <p:nvGrpSpPr>
            <p:cNvPr id="170" name="Groupe 169">
              <a:extLst>
                <a:ext uri="{FF2B5EF4-FFF2-40B4-BE49-F238E27FC236}">
                  <a16:creationId xmlns:a16="http://schemas.microsoft.com/office/drawing/2014/main" id="{24CD83C4-AC12-40B6-A9B3-B1F530F2FCE1}"/>
                </a:ext>
              </a:extLst>
            </p:cNvPr>
            <p:cNvGrpSpPr/>
            <p:nvPr/>
          </p:nvGrpSpPr>
          <p:grpSpPr>
            <a:xfrm>
              <a:off x="1450911" y="2493100"/>
              <a:ext cx="1800001" cy="1871801"/>
              <a:chOff x="7606467" y="736598"/>
              <a:chExt cx="1800001" cy="1871801"/>
            </a:xfrm>
          </p:grpSpPr>
          <p:grpSp>
            <p:nvGrpSpPr>
              <p:cNvPr id="171" name="Groupe 170">
                <a:extLst>
                  <a:ext uri="{FF2B5EF4-FFF2-40B4-BE49-F238E27FC236}">
                    <a16:creationId xmlns:a16="http://schemas.microsoft.com/office/drawing/2014/main" id="{54959E17-BA7E-4424-9FF0-A4A9A8141730}"/>
                  </a:ext>
                </a:extLst>
              </p:cNvPr>
              <p:cNvGrpSpPr/>
              <p:nvPr/>
            </p:nvGrpSpPr>
            <p:grpSpPr>
              <a:xfrm>
                <a:off x="7606467" y="1168399"/>
                <a:ext cx="1800000" cy="1440000"/>
                <a:chOff x="4296000" y="2184399"/>
                <a:chExt cx="1800000" cy="1440000"/>
              </a:xfrm>
            </p:grpSpPr>
            <p:grpSp>
              <p:nvGrpSpPr>
                <p:cNvPr id="173" name="Groupe 172">
                  <a:extLst>
                    <a:ext uri="{FF2B5EF4-FFF2-40B4-BE49-F238E27FC236}">
                      <a16:creationId xmlns:a16="http://schemas.microsoft.com/office/drawing/2014/main" id="{DE047D97-D864-4BAF-8059-F42EF1A76EBD}"/>
                    </a:ext>
                  </a:extLst>
                </p:cNvPr>
                <p:cNvGrpSpPr/>
                <p:nvPr/>
              </p:nvGrpSpPr>
              <p:grpSpPr>
                <a:xfrm>
                  <a:off x="4296000" y="218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192" name="Rectangle 191">
                    <a:extLst>
                      <a:ext uri="{FF2B5EF4-FFF2-40B4-BE49-F238E27FC236}">
                        <a16:creationId xmlns:a16="http://schemas.microsoft.com/office/drawing/2014/main" id="{380D8C43-AB81-494D-8F26-06A55D872666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93" name="Rectangle 192">
                    <a:extLst>
                      <a:ext uri="{FF2B5EF4-FFF2-40B4-BE49-F238E27FC236}">
                        <a16:creationId xmlns:a16="http://schemas.microsoft.com/office/drawing/2014/main" id="{DF63893B-369A-4BFA-B00E-D911FCF26561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94" name="Rectangle 193">
                    <a:extLst>
                      <a:ext uri="{FF2B5EF4-FFF2-40B4-BE49-F238E27FC236}">
                        <a16:creationId xmlns:a16="http://schemas.microsoft.com/office/drawing/2014/main" id="{AD476224-09DD-44F1-B679-5C5DFF2879F9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95" name="Rectangle 194">
                    <a:extLst>
                      <a:ext uri="{FF2B5EF4-FFF2-40B4-BE49-F238E27FC236}">
                        <a16:creationId xmlns:a16="http://schemas.microsoft.com/office/drawing/2014/main" id="{32042ADC-02B2-4080-B9CD-FB2E4CE049E1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96" name="Rectangle 195">
                    <a:extLst>
                      <a:ext uri="{FF2B5EF4-FFF2-40B4-BE49-F238E27FC236}">
                        <a16:creationId xmlns:a16="http://schemas.microsoft.com/office/drawing/2014/main" id="{8136C523-9A13-442A-A3B6-764C624FAF85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174" name="Groupe 173">
                  <a:extLst>
                    <a:ext uri="{FF2B5EF4-FFF2-40B4-BE49-F238E27FC236}">
                      <a16:creationId xmlns:a16="http://schemas.microsoft.com/office/drawing/2014/main" id="{17AF9849-3486-4BF6-A5EA-870A348DC42E}"/>
                    </a:ext>
                  </a:extLst>
                </p:cNvPr>
                <p:cNvGrpSpPr/>
                <p:nvPr/>
              </p:nvGrpSpPr>
              <p:grpSpPr>
                <a:xfrm>
                  <a:off x="4296000" y="254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187" name="Rectangle 186">
                    <a:extLst>
                      <a:ext uri="{FF2B5EF4-FFF2-40B4-BE49-F238E27FC236}">
                        <a16:creationId xmlns:a16="http://schemas.microsoft.com/office/drawing/2014/main" id="{4887FF31-4F76-417C-9E50-89C1B7562D7A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88" name="Rectangle 187">
                    <a:extLst>
                      <a:ext uri="{FF2B5EF4-FFF2-40B4-BE49-F238E27FC236}">
                        <a16:creationId xmlns:a16="http://schemas.microsoft.com/office/drawing/2014/main" id="{B03B84A7-85F3-45F1-921E-6F6EF73EBBE7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89" name="Rectangle 188">
                    <a:extLst>
                      <a:ext uri="{FF2B5EF4-FFF2-40B4-BE49-F238E27FC236}">
                        <a16:creationId xmlns:a16="http://schemas.microsoft.com/office/drawing/2014/main" id="{8CF3074C-CB18-41A4-95E3-8AB4C5FD5CF3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90" name="Rectangle 189">
                    <a:extLst>
                      <a:ext uri="{FF2B5EF4-FFF2-40B4-BE49-F238E27FC236}">
                        <a16:creationId xmlns:a16="http://schemas.microsoft.com/office/drawing/2014/main" id="{57E4B047-DA30-4EF7-9F0E-C4A78CCA301B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91" name="Rectangle 190">
                    <a:extLst>
                      <a:ext uri="{FF2B5EF4-FFF2-40B4-BE49-F238E27FC236}">
                        <a16:creationId xmlns:a16="http://schemas.microsoft.com/office/drawing/2014/main" id="{F7942B55-E8EF-4010-8B24-2A6474E5EF7F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175" name="Groupe 174">
                  <a:extLst>
                    <a:ext uri="{FF2B5EF4-FFF2-40B4-BE49-F238E27FC236}">
                      <a16:creationId xmlns:a16="http://schemas.microsoft.com/office/drawing/2014/main" id="{707E7405-0E48-4D63-B42F-3B0D446C420C}"/>
                    </a:ext>
                  </a:extLst>
                </p:cNvPr>
                <p:cNvGrpSpPr/>
                <p:nvPr/>
              </p:nvGrpSpPr>
              <p:grpSpPr>
                <a:xfrm>
                  <a:off x="4296000" y="290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182" name="Rectangle 181">
                    <a:extLst>
                      <a:ext uri="{FF2B5EF4-FFF2-40B4-BE49-F238E27FC236}">
                        <a16:creationId xmlns:a16="http://schemas.microsoft.com/office/drawing/2014/main" id="{DEEC44EA-7084-4D9A-BDBE-963DA60FCDCB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83" name="Rectangle 182">
                    <a:extLst>
                      <a:ext uri="{FF2B5EF4-FFF2-40B4-BE49-F238E27FC236}">
                        <a16:creationId xmlns:a16="http://schemas.microsoft.com/office/drawing/2014/main" id="{26D7573D-4F13-4209-8E02-5876F1C3A8D3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84" name="Rectangle 183">
                    <a:extLst>
                      <a:ext uri="{FF2B5EF4-FFF2-40B4-BE49-F238E27FC236}">
                        <a16:creationId xmlns:a16="http://schemas.microsoft.com/office/drawing/2014/main" id="{5147A9C3-4DD6-4973-8694-0EAC012F6311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85" name="Rectangle 184">
                    <a:extLst>
                      <a:ext uri="{FF2B5EF4-FFF2-40B4-BE49-F238E27FC236}">
                        <a16:creationId xmlns:a16="http://schemas.microsoft.com/office/drawing/2014/main" id="{B1A08D0C-3AE1-4B42-A973-CC057EB1B26D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86" name="Rectangle 185">
                    <a:extLst>
                      <a:ext uri="{FF2B5EF4-FFF2-40B4-BE49-F238E27FC236}">
                        <a16:creationId xmlns:a16="http://schemas.microsoft.com/office/drawing/2014/main" id="{DE403996-8DF2-45E2-9A0F-BC6455D0B709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176" name="Groupe 175">
                  <a:extLst>
                    <a:ext uri="{FF2B5EF4-FFF2-40B4-BE49-F238E27FC236}">
                      <a16:creationId xmlns:a16="http://schemas.microsoft.com/office/drawing/2014/main" id="{B7F1457A-1A4D-4DCF-8A2A-6C57D260AE4A}"/>
                    </a:ext>
                  </a:extLst>
                </p:cNvPr>
                <p:cNvGrpSpPr/>
                <p:nvPr/>
              </p:nvGrpSpPr>
              <p:grpSpPr>
                <a:xfrm>
                  <a:off x="4296000" y="326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177" name="Rectangle 176">
                    <a:extLst>
                      <a:ext uri="{FF2B5EF4-FFF2-40B4-BE49-F238E27FC236}">
                        <a16:creationId xmlns:a16="http://schemas.microsoft.com/office/drawing/2014/main" id="{AFB47F31-D8C7-4B3F-A4D7-D47D4C66E20D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78" name="Rectangle 177">
                    <a:extLst>
                      <a:ext uri="{FF2B5EF4-FFF2-40B4-BE49-F238E27FC236}">
                        <a16:creationId xmlns:a16="http://schemas.microsoft.com/office/drawing/2014/main" id="{15C7CDB9-90A5-4F76-A386-9274F96141D7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79" name="Rectangle 178">
                    <a:extLst>
                      <a:ext uri="{FF2B5EF4-FFF2-40B4-BE49-F238E27FC236}">
                        <a16:creationId xmlns:a16="http://schemas.microsoft.com/office/drawing/2014/main" id="{0E1C9407-3A45-4149-9312-F1A28EC378C6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80" name="Rectangle 179">
                    <a:extLst>
                      <a:ext uri="{FF2B5EF4-FFF2-40B4-BE49-F238E27FC236}">
                        <a16:creationId xmlns:a16="http://schemas.microsoft.com/office/drawing/2014/main" id="{286C446F-9175-41BE-A574-63EFBAAF2F08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181" name="Rectangle 180">
                    <a:extLst>
                      <a:ext uri="{FF2B5EF4-FFF2-40B4-BE49-F238E27FC236}">
                        <a16:creationId xmlns:a16="http://schemas.microsoft.com/office/drawing/2014/main" id="{769B3503-2943-40D9-AA4D-41581222C0C0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</p:grpSp>
          <p:sp>
            <p:nvSpPr>
              <p:cNvPr id="172" name="ZoneTexte 171">
                <a:extLst>
                  <a:ext uri="{FF2B5EF4-FFF2-40B4-BE49-F238E27FC236}">
                    <a16:creationId xmlns:a16="http://schemas.microsoft.com/office/drawing/2014/main" id="{4A682DF7-822D-4B84-A4B0-D52D38E0BCEB}"/>
                  </a:ext>
                </a:extLst>
              </p:cNvPr>
              <p:cNvSpPr txBox="1"/>
              <p:nvPr/>
            </p:nvSpPr>
            <p:spPr>
              <a:xfrm>
                <a:off x="7606468" y="736598"/>
                <a:ext cx="180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>
                    <a:latin typeface="Lucida Console" panose="020B0609040504020204" pitchFamily="49" charset="0"/>
                  </a:rPr>
                  <a:t>d[2, 2]</a:t>
                </a:r>
              </a:p>
            </p:txBody>
          </p:sp>
        </p:grpSp>
        <p:grpSp>
          <p:nvGrpSpPr>
            <p:cNvPr id="197" name="Groupe 196">
              <a:extLst>
                <a:ext uri="{FF2B5EF4-FFF2-40B4-BE49-F238E27FC236}">
                  <a16:creationId xmlns:a16="http://schemas.microsoft.com/office/drawing/2014/main" id="{D7E0E20A-DCA0-49AB-B501-F17576FAB123}"/>
                </a:ext>
              </a:extLst>
            </p:cNvPr>
            <p:cNvGrpSpPr/>
            <p:nvPr/>
          </p:nvGrpSpPr>
          <p:grpSpPr>
            <a:xfrm>
              <a:off x="3794179" y="2493100"/>
              <a:ext cx="1800001" cy="1871801"/>
              <a:chOff x="7606467" y="736598"/>
              <a:chExt cx="1800001" cy="1871801"/>
            </a:xfrm>
          </p:grpSpPr>
          <p:grpSp>
            <p:nvGrpSpPr>
              <p:cNvPr id="198" name="Groupe 197">
                <a:extLst>
                  <a:ext uri="{FF2B5EF4-FFF2-40B4-BE49-F238E27FC236}">
                    <a16:creationId xmlns:a16="http://schemas.microsoft.com/office/drawing/2014/main" id="{9F91E95D-A0DF-40C7-A285-FFA59F162596}"/>
                  </a:ext>
                </a:extLst>
              </p:cNvPr>
              <p:cNvGrpSpPr/>
              <p:nvPr/>
            </p:nvGrpSpPr>
            <p:grpSpPr>
              <a:xfrm>
                <a:off x="7606467" y="1168399"/>
                <a:ext cx="1800000" cy="1440000"/>
                <a:chOff x="4296000" y="2184399"/>
                <a:chExt cx="1800000" cy="1440000"/>
              </a:xfrm>
            </p:grpSpPr>
            <p:grpSp>
              <p:nvGrpSpPr>
                <p:cNvPr id="200" name="Groupe 199">
                  <a:extLst>
                    <a:ext uri="{FF2B5EF4-FFF2-40B4-BE49-F238E27FC236}">
                      <a16:creationId xmlns:a16="http://schemas.microsoft.com/office/drawing/2014/main" id="{8F7F5FA1-B8FA-4F5E-8569-FB9ACDBEFEA6}"/>
                    </a:ext>
                  </a:extLst>
                </p:cNvPr>
                <p:cNvGrpSpPr/>
                <p:nvPr/>
              </p:nvGrpSpPr>
              <p:grpSpPr>
                <a:xfrm>
                  <a:off x="4296000" y="218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19" name="Rectangle 218">
                    <a:extLst>
                      <a:ext uri="{FF2B5EF4-FFF2-40B4-BE49-F238E27FC236}">
                        <a16:creationId xmlns:a16="http://schemas.microsoft.com/office/drawing/2014/main" id="{69A81EFC-8D56-4DBC-9043-3B02129ED1C7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20" name="Rectangle 219">
                    <a:extLst>
                      <a:ext uri="{FF2B5EF4-FFF2-40B4-BE49-F238E27FC236}">
                        <a16:creationId xmlns:a16="http://schemas.microsoft.com/office/drawing/2014/main" id="{B9CD294A-8D12-4774-8238-116CCC01CB1D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21" name="Rectangle 220">
                    <a:extLst>
                      <a:ext uri="{FF2B5EF4-FFF2-40B4-BE49-F238E27FC236}">
                        <a16:creationId xmlns:a16="http://schemas.microsoft.com/office/drawing/2014/main" id="{698F4425-FFC3-4999-B4D5-081038513C65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22" name="Rectangle 221">
                    <a:extLst>
                      <a:ext uri="{FF2B5EF4-FFF2-40B4-BE49-F238E27FC236}">
                        <a16:creationId xmlns:a16="http://schemas.microsoft.com/office/drawing/2014/main" id="{0F081EA7-E36A-4DF4-81C1-34C921D39B93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23" name="Rectangle 222">
                    <a:extLst>
                      <a:ext uri="{FF2B5EF4-FFF2-40B4-BE49-F238E27FC236}">
                        <a16:creationId xmlns:a16="http://schemas.microsoft.com/office/drawing/2014/main" id="{826E6DA8-1D0C-42DF-9037-318CA598428B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201" name="Groupe 200">
                  <a:extLst>
                    <a:ext uri="{FF2B5EF4-FFF2-40B4-BE49-F238E27FC236}">
                      <a16:creationId xmlns:a16="http://schemas.microsoft.com/office/drawing/2014/main" id="{26B1E11E-4E7F-474A-ABDC-E41F5DC15855}"/>
                    </a:ext>
                  </a:extLst>
                </p:cNvPr>
                <p:cNvGrpSpPr/>
                <p:nvPr/>
              </p:nvGrpSpPr>
              <p:grpSpPr>
                <a:xfrm>
                  <a:off x="4296000" y="254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14" name="Rectangle 213">
                    <a:extLst>
                      <a:ext uri="{FF2B5EF4-FFF2-40B4-BE49-F238E27FC236}">
                        <a16:creationId xmlns:a16="http://schemas.microsoft.com/office/drawing/2014/main" id="{C36CD224-95FE-4736-A34A-A0AB6DE8FBF7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15" name="Rectangle 214">
                    <a:extLst>
                      <a:ext uri="{FF2B5EF4-FFF2-40B4-BE49-F238E27FC236}">
                        <a16:creationId xmlns:a16="http://schemas.microsoft.com/office/drawing/2014/main" id="{4CFE18E1-9BFB-4351-8154-942629EAE750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16" name="Rectangle 215">
                    <a:extLst>
                      <a:ext uri="{FF2B5EF4-FFF2-40B4-BE49-F238E27FC236}">
                        <a16:creationId xmlns:a16="http://schemas.microsoft.com/office/drawing/2014/main" id="{94E220D9-6611-42C9-B56F-0DEFADD3BBC0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17" name="Rectangle 216">
                    <a:extLst>
                      <a:ext uri="{FF2B5EF4-FFF2-40B4-BE49-F238E27FC236}">
                        <a16:creationId xmlns:a16="http://schemas.microsoft.com/office/drawing/2014/main" id="{CE4463F5-AFD8-4445-99DA-13D4AC4A4517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18" name="Rectangle 217">
                    <a:extLst>
                      <a:ext uri="{FF2B5EF4-FFF2-40B4-BE49-F238E27FC236}">
                        <a16:creationId xmlns:a16="http://schemas.microsoft.com/office/drawing/2014/main" id="{1278996D-3556-49C1-AB1B-192062986A8C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202" name="Groupe 201">
                  <a:extLst>
                    <a:ext uri="{FF2B5EF4-FFF2-40B4-BE49-F238E27FC236}">
                      <a16:creationId xmlns:a16="http://schemas.microsoft.com/office/drawing/2014/main" id="{35CFB263-4971-4F25-88C0-BAFA322AD74F}"/>
                    </a:ext>
                  </a:extLst>
                </p:cNvPr>
                <p:cNvGrpSpPr/>
                <p:nvPr/>
              </p:nvGrpSpPr>
              <p:grpSpPr>
                <a:xfrm>
                  <a:off x="4296000" y="290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09" name="Rectangle 208">
                    <a:extLst>
                      <a:ext uri="{FF2B5EF4-FFF2-40B4-BE49-F238E27FC236}">
                        <a16:creationId xmlns:a16="http://schemas.microsoft.com/office/drawing/2014/main" id="{7BB17089-29AC-4597-AFA8-D36D5F0A7CCA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10" name="Rectangle 209">
                    <a:extLst>
                      <a:ext uri="{FF2B5EF4-FFF2-40B4-BE49-F238E27FC236}">
                        <a16:creationId xmlns:a16="http://schemas.microsoft.com/office/drawing/2014/main" id="{224CFE4E-608E-49EE-8CB9-D156C2FE4013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11" name="Rectangle 210">
                    <a:extLst>
                      <a:ext uri="{FF2B5EF4-FFF2-40B4-BE49-F238E27FC236}">
                        <a16:creationId xmlns:a16="http://schemas.microsoft.com/office/drawing/2014/main" id="{E323871B-40D0-4B82-B68E-9B10A07EB1EF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12" name="Rectangle 211">
                    <a:extLst>
                      <a:ext uri="{FF2B5EF4-FFF2-40B4-BE49-F238E27FC236}">
                        <a16:creationId xmlns:a16="http://schemas.microsoft.com/office/drawing/2014/main" id="{BF9E2E9A-54FF-44E1-AEE3-09F27A782B83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13" name="Rectangle 212">
                    <a:extLst>
                      <a:ext uri="{FF2B5EF4-FFF2-40B4-BE49-F238E27FC236}">
                        <a16:creationId xmlns:a16="http://schemas.microsoft.com/office/drawing/2014/main" id="{6D8971ED-68C0-4994-BAE8-0359F4962992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203" name="Groupe 202">
                  <a:extLst>
                    <a:ext uri="{FF2B5EF4-FFF2-40B4-BE49-F238E27FC236}">
                      <a16:creationId xmlns:a16="http://schemas.microsoft.com/office/drawing/2014/main" id="{E4B058D9-3F4E-46B9-800A-A88DD0A659AB}"/>
                    </a:ext>
                  </a:extLst>
                </p:cNvPr>
                <p:cNvGrpSpPr/>
                <p:nvPr/>
              </p:nvGrpSpPr>
              <p:grpSpPr>
                <a:xfrm>
                  <a:off x="4296000" y="326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04" name="Rectangle 203">
                    <a:extLst>
                      <a:ext uri="{FF2B5EF4-FFF2-40B4-BE49-F238E27FC236}">
                        <a16:creationId xmlns:a16="http://schemas.microsoft.com/office/drawing/2014/main" id="{1BB8BD52-6D6F-48EF-9346-1F2413AB2AC3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05" name="Rectangle 204">
                    <a:extLst>
                      <a:ext uri="{FF2B5EF4-FFF2-40B4-BE49-F238E27FC236}">
                        <a16:creationId xmlns:a16="http://schemas.microsoft.com/office/drawing/2014/main" id="{849D850B-FF5F-48CB-BE66-C89A80828B1D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06" name="Rectangle 205">
                    <a:extLst>
                      <a:ext uri="{FF2B5EF4-FFF2-40B4-BE49-F238E27FC236}">
                        <a16:creationId xmlns:a16="http://schemas.microsoft.com/office/drawing/2014/main" id="{4169BA43-78B1-4883-8D7C-601D881DBA5C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07" name="Rectangle 206">
                    <a:extLst>
                      <a:ext uri="{FF2B5EF4-FFF2-40B4-BE49-F238E27FC236}">
                        <a16:creationId xmlns:a16="http://schemas.microsoft.com/office/drawing/2014/main" id="{211DB402-6AFC-4469-980E-4D72BF90C7FE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08" name="Rectangle 207">
                    <a:extLst>
                      <a:ext uri="{FF2B5EF4-FFF2-40B4-BE49-F238E27FC236}">
                        <a16:creationId xmlns:a16="http://schemas.microsoft.com/office/drawing/2014/main" id="{8DC01314-C13B-4BE7-A371-79E4FA06CC89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</p:grpSp>
          <p:sp>
            <p:nvSpPr>
              <p:cNvPr id="199" name="ZoneTexte 198">
                <a:extLst>
                  <a:ext uri="{FF2B5EF4-FFF2-40B4-BE49-F238E27FC236}">
                    <a16:creationId xmlns:a16="http://schemas.microsoft.com/office/drawing/2014/main" id="{E1389170-9522-4526-877B-BDC85BE21F51}"/>
                  </a:ext>
                </a:extLst>
              </p:cNvPr>
              <p:cNvSpPr txBox="1"/>
              <p:nvPr/>
            </p:nvSpPr>
            <p:spPr>
              <a:xfrm>
                <a:off x="7606468" y="736598"/>
                <a:ext cx="180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>
                    <a:latin typeface="Lucida Console" panose="020B0609040504020204" pitchFamily="49" charset="0"/>
                  </a:rPr>
                  <a:t>d[2, ]</a:t>
                </a:r>
              </a:p>
            </p:txBody>
          </p:sp>
        </p:grpSp>
        <p:grpSp>
          <p:nvGrpSpPr>
            <p:cNvPr id="224" name="Groupe 223">
              <a:extLst>
                <a:ext uri="{FF2B5EF4-FFF2-40B4-BE49-F238E27FC236}">
                  <a16:creationId xmlns:a16="http://schemas.microsoft.com/office/drawing/2014/main" id="{C6227958-4429-4BFA-919D-C046CDF71DDC}"/>
                </a:ext>
              </a:extLst>
            </p:cNvPr>
            <p:cNvGrpSpPr/>
            <p:nvPr/>
          </p:nvGrpSpPr>
          <p:grpSpPr>
            <a:xfrm>
              <a:off x="6137447" y="2493100"/>
              <a:ext cx="1800001" cy="1871801"/>
              <a:chOff x="7606467" y="736598"/>
              <a:chExt cx="1800001" cy="1871801"/>
            </a:xfrm>
          </p:grpSpPr>
          <p:grpSp>
            <p:nvGrpSpPr>
              <p:cNvPr id="225" name="Groupe 224">
                <a:extLst>
                  <a:ext uri="{FF2B5EF4-FFF2-40B4-BE49-F238E27FC236}">
                    <a16:creationId xmlns:a16="http://schemas.microsoft.com/office/drawing/2014/main" id="{2B7943C7-C93F-4CDB-81D0-AE16EC853D97}"/>
                  </a:ext>
                </a:extLst>
              </p:cNvPr>
              <p:cNvGrpSpPr/>
              <p:nvPr/>
            </p:nvGrpSpPr>
            <p:grpSpPr>
              <a:xfrm>
                <a:off x="7606467" y="1168399"/>
                <a:ext cx="1800000" cy="1440000"/>
                <a:chOff x="4296000" y="2184399"/>
                <a:chExt cx="1800000" cy="1440000"/>
              </a:xfrm>
            </p:grpSpPr>
            <p:grpSp>
              <p:nvGrpSpPr>
                <p:cNvPr id="227" name="Groupe 226">
                  <a:extLst>
                    <a:ext uri="{FF2B5EF4-FFF2-40B4-BE49-F238E27FC236}">
                      <a16:creationId xmlns:a16="http://schemas.microsoft.com/office/drawing/2014/main" id="{0598A470-A4F9-4D5C-AC57-3D672622BAAB}"/>
                    </a:ext>
                  </a:extLst>
                </p:cNvPr>
                <p:cNvGrpSpPr/>
                <p:nvPr/>
              </p:nvGrpSpPr>
              <p:grpSpPr>
                <a:xfrm>
                  <a:off x="4296000" y="218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46" name="Rectangle 245">
                    <a:extLst>
                      <a:ext uri="{FF2B5EF4-FFF2-40B4-BE49-F238E27FC236}">
                        <a16:creationId xmlns:a16="http://schemas.microsoft.com/office/drawing/2014/main" id="{1C0265E4-42FB-4381-BB24-44F4B1DC8542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47" name="Rectangle 246">
                    <a:extLst>
                      <a:ext uri="{FF2B5EF4-FFF2-40B4-BE49-F238E27FC236}">
                        <a16:creationId xmlns:a16="http://schemas.microsoft.com/office/drawing/2014/main" id="{45EED073-228D-4D37-891B-BB266EAAA875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48" name="Rectangle 247">
                    <a:extLst>
                      <a:ext uri="{FF2B5EF4-FFF2-40B4-BE49-F238E27FC236}">
                        <a16:creationId xmlns:a16="http://schemas.microsoft.com/office/drawing/2014/main" id="{2C3CC082-33B2-426E-9693-EFBAE7A826EE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49" name="Rectangle 248">
                    <a:extLst>
                      <a:ext uri="{FF2B5EF4-FFF2-40B4-BE49-F238E27FC236}">
                        <a16:creationId xmlns:a16="http://schemas.microsoft.com/office/drawing/2014/main" id="{777BBFE9-9EA6-469E-909E-42F05B2AD774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50" name="Rectangle 249">
                    <a:extLst>
                      <a:ext uri="{FF2B5EF4-FFF2-40B4-BE49-F238E27FC236}">
                        <a16:creationId xmlns:a16="http://schemas.microsoft.com/office/drawing/2014/main" id="{053467E1-872F-4F95-96EB-1DAD6D04895F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228" name="Groupe 227">
                  <a:extLst>
                    <a:ext uri="{FF2B5EF4-FFF2-40B4-BE49-F238E27FC236}">
                      <a16:creationId xmlns:a16="http://schemas.microsoft.com/office/drawing/2014/main" id="{C0FBA0CA-B778-42F8-BF89-7675E74AB5D8}"/>
                    </a:ext>
                  </a:extLst>
                </p:cNvPr>
                <p:cNvGrpSpPr/>
                <p:nvPr/>
              </p:nvGrpSpPr>
              <p:grpSpPr>
                <a:xfrm>
                  <a:off x="4296000" y="254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41" name="Rectangle 240">
                    <a:extLst>
                      <a:ext uri="{FF2B5EF4-FFF2-40B4-BE49-F238E27FC236}">
                        <a16:creationId xmlns:a16="http://schemas.microsoft.com/office/drawing/2014/main" id="{BC97DAC2-EB41-44A3-B4EB-2F4985281A5B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42" name="Rectangle 241">
                    <a:extLst>
                      <a:ext uri="{FF2B5EF4-FFF2-40B4-BE49-F238E27FC236}">
                        <a16:creationId xmlns:a16="http://schemas.microsoft.com/office/drawing/2014/main" id="{42D8DC8D-30C1-489B-976A-006B10819B17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43" name="Rectangle 242">
                    <a:extLst>
                      <a:ext uri="{FF2B5EF4-FFF2-40B4-BE49-F238E27FC236}">
                        <a16:creationId xmlns:a16="http://schemas.microsoft.com/office/drawing/2014/main" id="{7034E758-3E4C-4491-8D13-AD8FE3C894E9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44" name="Rectangle 243">
                    <a:extLst>
                      <a:ext uri="{FF2B5EF4-FFF2-40B4-BE49-F238E27FC236}">
                        <a16:creationId xmlns:a16="http://schemas.microsoft.com/office/drawing/2014/main" id="{53241532-E6C6-43D7-8DAE-0D411C8C353B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45" name="Rectangle 244">
                    <a:extLst>
                      <a:ext uri="{FF2B5EF4-FFF2-40B4-BE49-F238E27FC236}">
                        <a16:creationId xmlns:a16="http://schemas.microsoft.com/office/drawing/2014/main" id="{820FB443-E8B3-48C8-AFA2-D7D9A0C55C26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229" name="Groupe 228">
                  <a:extLst>
                    <a:ext uri="{FF2B5EF4-FFF2-40B4-BE49-F238E27FC236}">
                      <a16:creationId xmlns:a16="http://schemas.microsoft.com/office/drawing/2014/main" id="{72F4057B-367C-424C-AB75-94C3FDCD7FCC}"/>
                    </a:ext>
                  </a:extLst>
                </p:cNvPr>
                <p:cNvGrpSpPr/>
                <p:nvPr/>
              </p:nvGrpSpPr>
              <p:grpSpPr>
                <a:xfrm>
                  <a:off x="4296000" y="290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36" name="Rectangle 235">
                    <a:extLst>
                      <a:ext uri="{FF2B5EF4-FFF2-40B4-BE49-F238E27FC236}">
                        <a16:creationId xmlns:a16="http://schemas.microsoft.com/office/drawing/2014/main" id="{034F58F2-118A-4B09-BD4D-6B878DC2FA1C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37" name="Rectangle 236">
                    <a:extLst>
                      <a:ext uri="{FF2B5EF4-FFF2-40B4-BE49-F238E27FC236}">
                        <a16:creationId xmlns:a16="http://schemas.microsoft.com/office/drawing/2014/main" id="{83FBF221-F7D4-462B-BB9E-E46A104ECAE1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38" name="Rectangle 237">
                    <a:extLst>
                      <a:ext uri="{FF2B5EF4-FFF2-40B4-BE49-F238E27FC236}">
                        <a16:creationId xmlns:a16="http://schemas.microsoft.com/office/drawing/2014/main" id="{CFEB06E4-0942-486C-8851-A80E575CA033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39" name="Rectangle 238">
                    <a:extLst>
                      <a:ext uri="{FF2B5EF4-FFF2-40B4-BE49-F238E27FC236}">
                        <a16:creationId xmlns:a16="http://schemas.microsoft.com/office/drawing/2014/main" id="{829D4A0B-FAAE-481E-850C-E77419B06199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40" name="Rectangle 239">
                    <a:extLst>
                      <a:ext uri="{FF2B5EF4-FFF2-40B4-BE49-F238E27FC236}">
                        <a16:creationId xmlns:a16="http://schemas.microsoft.com/office/drawing/2014/main" id="{2E29EDEE-48AC-4406-94AE-7E0DB0FEC7DF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230" name="Groupe 229">
                  <a:extLst>
                    <a:ext uri="{FF2B5EF4-FFF2-40B4-BE49-F238E27FC236}">
                      <a16:creationId xmlns:a16="http://schemas.microsoft.com/office/drawing/2014/main" id="{7D834AC8-56A5-4F05-BB01-5B3466F0B1EC}"/>
                    </a:ext>
                  </a:extLst>
                </p:cNvPr>
                <p:cNvGrpSpPr/>
                <p:nvPr/>
              </p:nvGrpSpPr>
              <p:grpSpPr>
                <a:xfrm>
                  <a:off x="4296000" y="326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31" name="Rectangle 230">
                    <a:extLst>
                      <a:ext uri="{FF2B5EF4-FFF2-40B4-BE49-F238E27FC236}">
                        <a16:creationId xmlns:a16="http://schemas.microsoft.com/office/drawing/2014/main" id="{D016B95D-6E7D-4FC6-BB9C-F01B87460B2C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32" name="Rectangle 231">
                    <a:extLst>
                      <a:ext uri="{FF2B5EF4-FFF2-40B4-BE49-F238E27FC236}">
                        <a16:creationId xmlns:a16="http://schemas.microsoft.com/office/drawing/2014/main" id="{955C910A-E3FC-4CF3-9062-E82EBBDF7414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33" name="Rectangle 232">
                    <a:extLst>
                      <a:ext uri="{FF2B5EF4-FFF2-40B4-BE49-F238E27FC236}">
                        <a16:creationId xmlns:a16="http://schemas.microsoft.com/office/drawing/2014/main" id="{D1D8824E-06A9-4E0B-B96C-29A7D0344273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34" name="Rectangle 233">
                    <a:extLst>
                      <a:ext uri="{FF2B5EF4-FFF2-40B4-BE49-F238E27FC236}">
                        <a16:creationId xmlns:a16="http://schemas.microsoft.com/office/drawing/2014/main" id="{D7ACBDD3-2408-47E7-AE0C-FC8B8A042F96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35" name="Rectangle 234">
                    <a:extLst>
                      <a:ext uri="{FF2B5EF4-FFF2-40B4-BE49-F238E27FC236}">
                        <a16:creationId xmlns:a16="http://schemas.microsoft.com/office/drawing/2014/main" id="{B7D0B4FF-2B8B-41A0-9F57-B33CDEC2EDF4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</p:grpSp>
          <p:sp>
            <p:nvSpPr>
              <p:cNvPr id="226" name="ZoneTexte 225">
                <a:extLst>
                  <a:ext uri="{FF2B5EF4-FFF2-40B4-BE49-F238E27FC236}">
                    <a16:creationId xmlns:a16="http://schemas.microsoft.com/office/drawing/2014/main" id="{5556A305-C774-43F2-9193-0941E87761F2}"/>
                  </a:ext>
                </a:extLst>
              </p:cNvPr>
              <p:cNvSpPr txBox="1"/>
              <p:nvPr/>
            </p:nvSpPr>
            <p:spPr>
              <a:xfrm>
                <a:off x="7606468" y="736598"/>
                <a:ext cx="18000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>
                    <a:latin typeface="Lucida Console" panose="020B0609040504020204" pitchFamily="49" charset="0"/>
                  </a:rPr>
                  <a:t>d[ , 2]</a:t>
                </a:r>
              </a:p>
            </p:txBody>
          </p:sp>
        </p:grpSp>
        <p:grpSp>
          <p:nvGrpSpPr>
            <p:cNvPr id="251" name="Groupe 250">
              <a:extLst>
                <a:ext uri="{FF2B5EF4-FFF2-40B4-BE49-F238E27FC236}">
                  <a16:creationId xmlns:a16="http://schemas.microsoft.com/office/drawing/2014/main" id="{5D4D712F-0609-49F5-9EE5-1D127E6E0C97}"/>
                </a:ext>
              </a:extLst>
            </p:cNvPr>
            <p:cNvGrpSpPr/>
            <p:nvPr/>
          </p:nvGrpSpPr>
          <p:grpSpPr>
            <a:xfrm>
              <a:off x="8132567" y="2493100"/>
              <a:ext cx="2506467" cy="1871801"/>
              <a:chOff x="7260001" y="736598"/>
              <a:chExt cx="2506467" cy="1871801"/>
            </a:xfrm>
          </p:grpSpPr>
          <p:grpSp>
            <p:nvGrpSpPr>
              <p:cNvPr id="252" name="Groupe 251">
                <a:extLst>
                  <a:ext uri="{FF2B5EF4-FFF2-40B4-BE49-F238E27FC236}">
                    <a16:creationId xmlns:a16="http://schemas.microsoft.com/office/drawing/2014/main" id="{7E1F5543-CFCF-46AA-975C-862C6DF99D5B}"/>
                  </a:ext>
                </a:extLst>
              </p:cNvPr>
              <p:cNvGrpSpPr/>
              <p:nvPr/>
            </p:nvGrpSpPr>
            <p:grpSpPr>
              <a:xfrm>
                <a:off x="7606467" y="1168399"/>
                <a:ext cx="1800000" cy="1440000"/>
                <a:chOff x="4296000" y="2184399"/>
                <a:chExt cx="1800000" cy="1440000"/>
              </a:xfrm>
            </p:grpSpPr>
            <p:grpSp>
              <p:nvGrpSpPr>
                <p:cNvPr id="254" name="Groupe 253">
                  <a:extLst>
                    <a:ext uri="{FF2B5EF4-FFF2-40B4-BE49-F238E27FC236}">
                      <a16:creationId xmlns:a16="http://schemas.microsoft.com/office/drawing/2014/main" id="{7DBAF4A9-0A22-4B0C-AA7D-55F4C052CD8D}"/>
                    </a:ext>
                  </a:extLst>
                </p:cNvPr>
                <p:cNvGrpSpPr/>
                <p:nvPr/>
              </p:nvGrpSpPr>
              <p:grpSpPr>
                <a:xfrm>
                  <a:off x="4296000" y="218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73" name="Rectangle 272">
                    <a:extLst>
                      <a:ext uri="{FF2B5EF4-FFF2-40B4-BE49-F238E27FC236}">
                        <a16:creationId xmlns:a16="http://schemas.microsoft.com/office/drawing/2014/main" id="{CB75E3F1-90B1-4D8E-B64F-7E6044DAD461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74" name="Rectangle 273">
                    <a:extLst>
                      <a:ext uri="{FF2B5EF4-FFF2-40B4-BE49-F238E27FC236}">
                        <a16:creationId xmlns:a16="http://schemas.microsoft.com/office/drawing/2014/main" id="{68D26434-2582-4619-A972-97904C94D296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75" name="Rectangle 274">
                    <a:extLst>
                      <a:ext uri="{FF2B5EF4-FFF2-40B4-BE49-F238E27FC236}">
                        <a16:creationId xmlns:a16="http://schemas.microsoft.com/office/drawing/2014/main" id="{6704953C-335C-42A8-8C5C-93717A4479E3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76" name="Rectangle 275">
                    <a:extLst>
                      <a:ext uri="{FF2B5EF4-FFF2-40B4-BE49-F238E27FC236}">
                        <a16:creationId xmlns:a16="http://schemas.microsoft.com/office/drawing/2014/main" id="{0374D4F0-89D6-48AE-AD84-59E3BB2D6E4A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77" name="Rectangle 276">
                    <a:extLst>
                      <a:ext uri="{FF2B5EF4-FFF2-40B4-BE49-F238E27FC236}">
                        <a16:creationId xmlns:a16="http://schemas.microsoft.com/office/drawing/2014/main" id="{D8C0C1E4-410C-41FE-BDEB-21D467946791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255" name="Groupe 254">
                  <a:extLst>
                    <a:ext uri="{FF2B5EF4-FFF2-40B4-BE49-F238E27FC236}">
                      <a16:creationId xmlns:a16="http://schemas.microsoft.com/office/drawing/2014/main" id="{F49389EE-1EF4-4C17-83AB-F978FF37EF4B}"/>
                    </a:ext>
                  </a:extLst>
                </p:cNvPr>
                <p:cNvGrpSpPr/>
                <p:nvPr/>
              </p:nvGrpSpPr>
              <p:grpSpPr>
                <a:xfrm>
                  <a:off x="4296000" y="254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68" name="Rectangle 267">
                    <a:extLst>
                      <a:ext uri="{FF2B5EF4-FFF2-40B4-BE49-F238E27FC236}">
                        <a16:creationId xmlns:a16="http://schemas.microsoft.com/office/drawing/2014/main" id="{C6EC0AF9-3611-4D5D-8F01-74284D801A17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69" name="Rectangle 268">
                    <a:extLst>
                      <a:ext uri="{FF2B5EF4-FFF2-40B4-BE49-F238E27FC236}">
                        <a16:creationId xmlns:a16="http://schemas.microsoft.com/office/drawing/2014/main" id="{C8C18C2A-4337-4880-BDAA-895D5BEF3C8C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70" name="Rectangle 269">
                    <a:extLst>
                      <a:ext uri="{FF2B5EF4-FFF2-40B4-BE49-F238E27FC236}">
                        <a16:creationId xmlns:a16="http://schemas.microsoft.com/office/drawing/2014/main" id="{03830ADB-D5D1-47DF-900D-AF4C427FA73D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71" name="Rectangle 270">
                    <a:extLst>
                      <a:ext uri="{FF2B5EF4-FFF2-40B4-BE49-F238E27FC236}">
                        <a16:creationId xmlns:a16="http://schemas.microsoft.com/office/drawing/2014/main" id="{AD907A3B-266F-4F3A-A76B-BD3BE78B77A9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72" name="Rectangle 271">
                    <a:extLst>
                      <a:ext uri="{FF2B5EF4-FFF2-40B4-BE49-F238E27FC236}">
                        <a16:creationId xmlns:a16="http://schemas.microsoft.com/office/drawing/2014/main" id="{717B3EA1-A0E3-4995-9D1D-487CA8F353CA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256" name="Groupe 255">
                  <a:extLst>
                    <a:ext uri="{FF2B5EF4-FFF2-40B4-BE49-F238E27FC236}">
                      <a16:creationId xmlns:a16="http://schemas.microsoft.com/office/drawing/2014/main" id="{B568A89A-CFF7-49FD-A9FB-7049788F712B}"/>
                    </a:ext>
                  </a:extLst>
                </p:cNvPr>
                <p:cNvGrpSpPr/>
                <p:nvPr/>
              </p:nvGrpSpPr>
              <p:grpSpPr>
                <a:xfrm>
                  <a:off x="4296000" y="290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63" name="Rectangle 262">
                    <a:extLst>
                      <a:ext uri="{FF2B5EF4-FFF2-40B4-BE49-F238E27FC236}">
                        <a16:creationId xmlns:a16="http://schemas.microsoft.com/office/drawing/2014/main" id="{B2B0F736-CDD9-4C11-BCEE-38CD2E917146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64" name="Rectangle 263">
                    <a:extLst>
                      <a:ext uri="{FF2B5EF4-FFF2-40B4-BE49-F238E27FC236}">
                        <a16:creationId xmlns:a16="http://schemas.microsoft.com/office/drawing/2014/main" id="{E46CBF6C-ECDC-402B-AE3D-D973ED111B04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65" name="Rectangle 264">
                    <a:extLst>
                      <a:ext uri="{FF2B5EF4-FFF2-40B4-BE49-F238E27FC236}">
                        <a16:creationId xmlns:a16="http://schemas.microsoft.com/office/drawing/2014/main" id="{44D4C72C-8FA2-46E5-8160-7E089EBF15A3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66" name="Rectangle 265">
                    <a:extLst>
                      <a:ext uri="{FF2B5EF4-FFF2-40B4-BE49-F238E27FC236}">
                        <a16:creationId xmlns:a16="http://schemas.microsoft.com/office/drawing/2014/main" id="{2E059CEB-4662-4F54-AD09-EAC4F70749E1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accent1">
                      <a:lumMod val="40000"/>
                      <a:lumOff val="60000"/>
                    </a:schemeClr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67" name="Rectangle 266">
                    <a:extLst>
                      <a:ext uri="{FF2B5EF4-FFF2-40B4-BE49-F238E27FC236}">
                        <a16:creationId xmlns:a16="http://schemas.microsoft.com/office/drawing/2014/main" id="{95969BE9-F42A-4A1D-B869-C587C0FFF71E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  <p:grpSp>
              <p:nvGrpSpPr>
                <p:cNvPr id="257" name="Groupe 256">
                  <a:extLst>
                    <a:ext uri="{FF2B5EF4-FFF2-40B4-BE49-F238E27FC236}">
                      <a16:creationId xmlns:a16="http://schemas.microsoft.com/office/drawing/2014/main" id="{0BE1988A-6F5F-467E-B0A8-FA464CAFBE6A}"/>
                    </a:ext>
                  </a:extLst>
                </p:cNvPr>
                <p:cNvGrpSpPr/>
                <p:nvPr/>
              </p:nvGrpSpPr>
              <p:grpSpPr>
                <a:xfrm>
                  <a:off x="4296000" y="3264399"/>
                  <a:ext cx="1800000" cy="360000"/>
                  <a:chOff x="1557866" y="905932"/>
                  <a:chExt cx="1800000" cy="360000"/>
                </a:xfrm>
              </p:grpSpPr>
              <p:sp>
                <p:nvSpPr>
                  <p:cNvPr id="258" name="Rectangle 257">
                    <a:extLst>
                      <a:ext uri="{FF2B5EF4-FFF2-40B4-BE49-F238E27FC236}">
                        <a16:creationId xmlns:a16="http://schemas.microsoft.com/office/drawing/2014/main" id="{CCDB09B5-0502-4EF1-9858-2AE1ADC3C90F}"/>
                      </a:ext>
                    </a:extLst>
                  </p:cNvPr>
                  <p:cNvSpPr/>
                  <p:nvPr/>
                </p:nvSpPr>
                <p:spPr>
                  <a:xfrm>
                    <a:off x="155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59" name="Rectangle 258">
                    <a:extLst>
                      <a:ext uri="{FF2B5EF4-FFF2-40B4-BE49-F238E27FC236}">
                        <a16:creationId xmlns:a16="http://schemas.microsoft.com/office/drawing/2014/main" id="{F8B827AF-60F6-43CD-837B-66EC9F484FE0}"/>
                      </a:ext>
                    </a:extLst>
                  </p:cNvPr>
                  <p:cNvSpPr/>
                  <p:nvPr/>
                </p:nvSpPr>
                <p:spPr>
                  <a:xfrm>
                    <a:off x="191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60" name="Rectangle 259">
                    <a:extLst>
                      <a:ext uri="{FF2B5EF4-FFF2-40B4-BE49-F238E27FC236}">
                        <a16:creationId xmlns:a16="http://schemas.microsoft.com/office/drawing/2014/main" id="{017BC029-2AC5-40DB-AAF8-0A905B27777F}"/>
                      </a:ext>
                    </a:extLst>
                  </p:cNvPr>
                  <p:cNvSpPr/>
                  <p:nvPr/>
                </p:nvSpPr>
                <p:spPr>
                  <a:xfrm>
                    <a:off x="227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61" name="Rectangle 260">
                    <a:extLst>
                      <a:ext uri="{FF2B5EF4-FFF2-40B4-BE49-F238E27FC236}">
                        <a16:creationId xmlns:a16="http://schemas.microsoft.com/office/drawing/2014/main" id="{8A99A349-14EB-41FE-909F-A480FD0F02C8}"/>
                      </a:ext>
                    </a:extLst>
                  </p:cNvPr>
                  <p:cNvSpPr/>
                  <p:nvPr/>
                </p:nvSpPr>
                <p:spPr>
                  <a:xfrm>
                    <a:off x="263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  <p:sp>
                <p:nvSpPr>
                  <p:cNvPr id="262" name="Rectangle 261">
                    <a:extLst>
                      <a:ext uri="{FF2B5EF4-FFF2-40B4-BE49-F238E27FC236}">
                        <a16:creationId xmlns:a16="http://schemas.microsoft.com/office/drawing/2014/main" id="{55F1983B-CE1F-4BA8-81EB-FF4B4DF8FF05}"/>
                      </a:ext>
                    </a:extLst>
                  </p:cNvPr>
                  <p:cNvSpPr/>
                  <p:nvPr/>
                </p:nvSpPr>
                <p:spPr>
                  <a:xfrm>
                    <a:off x="2997866" y="905932"/>
                    <a:ext cx="360000" cy="36000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fr-FR"/>
                  </a:p>
                </p:txBody>
              </p:sp>
            </p:grpSp>
          </p:grpSp>
          <p:sp>
            <p:nvSpPr>
              <p:cNvPr id="253" name="ZoneTexte 252">
                <a:extLst>
                  <a:ext uri="{FF2B5EF4-FFF2-40B4-BE49-F238E27FC236}">
                    <a16:creationId xmlns:a16="http://schemas.microsoft.com/office/drawing/2014/main" id="{0450DEB3-6E52-4D09-B0E6-45C99B397AC9}"/>
                  </a:ext>
                </a:extLst>
              </p:cNvPr>
              <p:cNvSpPr txBox="1"/>
              <p:nvPr/>
            </p:nvSpPr>
            <p:spPr>
              <a:xfrm>
                <a:off x="7260001" y="736598"/>
                <a:ext cx="25064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>
                    <a:latin typeface="Lucida Console" panose="020B0609040504020204" pitchFamily="49" charset="0"/>
                  </a:rPr>
                  <a:t>d[2:3, c(2, 4)]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03285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BAD67881-1569-42BB-80BE-1755DAEE6F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494" y="1253331"/>
            <a:ext cx="8127012" cy="4351338"/>
          </a:xfr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D885916D-3EEE-4B85-A667-D038204F064D}"/>
              </a:ext>
            </a:extLst>
          </p:cNvPr>
          <p:cNvSpPr txBox="1"/>
          <p:nvPr/>
        </p:nvSpPr>
        <p:spPr>
          <a:xfrm>
            <a:off x="4453467" y="5074735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Console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4269606-E2DA-44C7-BD0D-5AF9754F10DC}"/>
              </a:ext>
            </a:extLst>
          </p:cNvPr>
          <p:cNvSpPr txBox="1"/>
          <p:nvPr/>
        </p:nvSpPr>
        <p:spPr>
          <a:xfrm>
            <a:off x="7446434" y="2341166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Espace de travail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9AE12D-AB6B-4518-9036-B65BBC392A8A}"/>
              </a:ext>
            </a:extLst>
          </p:cNvPr>
          <p:cNvSpPr/>
          <p:nvPr/>
        </p:nvSpPr>
        <p:spPr>
          <a:xfrm>
            <a:off x="6993467" y="3798333"/>
            <a:ext cx="2997200" cy="17558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F5FAB9E7-B0D3-4343-B4B9-AFFD6A9AF423}"/>
              </a:ext>
            </a:extLst>
          </p:cNvPr>
          <p:cNvSpPr txBox="1"/>
          <p:nvPr/>
        </p:nvSpPr>
        <p:spPr>
          <a:xfrm>
            <a:off x="7446434" y="4398302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Navigateur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4FB14DD-25DF-4EED-A309-353036F27DB4}"/>
              </a:ext>
            </a:extLst>
          </p:cNvPr>
          <p:cNvSpPr txBox="1"/>
          <p:nvPr/>
        </p:nvSpPr>
        <p:spPr>
          <a:xfrm>
            <a:off x="2648198" y="1971834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Script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28D3741-07BE-4FBF-B806-31C147F7E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015" y="1407987"/>
            <a:ext cx="8132769" cy="434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29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>
            <a:extLst>
              <a:ext uri="{FF2B5EF4-FFF2-40B4-BE49-F238E27FC236}">
                <a16:creationId xmlns:a16="http://schemas.microsoft.com/office/drawing/2014/main" id="{725107A3-F431-4514-8109-0DAA089621E2}"/>
              </a:ext>
            </a:extLst>
          </p:cNvPr>
          <p:cNvGrpSpPr/>
          <p:nvPr/>
        </p:nvGrpSpPr>
        <p:grpSpPr>
          <a:xfrm>
            <a:off x="2471231" y="2552577"/>
            <a:ext cx="7249537" cy="1752845"/>
            <a:chOff x="2471231" y="2552577"/>
            <a:chExt cx="7249537" cy="1752845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F6CF3CCB-5DB1-4055-BE48-2B39A37E74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1231" y="2552577"/>
              <a:ext cx="7249537" cy="1752845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EA0965C-72AA-47D9-9283-080ABC33A5D2}"/>
                </a:ext>
              </a:extLst>
            </p:cNvPr>
            <p:cNvSpPr/>
            <p:nvPr/>
          </p:nvSpPr>
          <p:spPr>
            <a:xfrm>
              <a:off x="2522033" y="2844799"/>
              <a:ext cx="940834" cy="21166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8" name="Groupe 7">
            <a:extLst>
              <a:ext uri="{FF2B5EF4-FFF2-40B4-BE49-F238E27FC236}">
                <a16:creationId xmlns:a16="http://schemas.microsoft.com/office/drawing/2014/main" id="{71736FCA-3A64-4191-B620-CB79F2196C70}"/>
              </a:ext>
            </a:extLst>
          </p:cNvPr>
          <p:cNvGrpSpPr/>
          <p:nvPr/>
        </p:nvGrpSpPr>
        <p:grpSpPr>
          <a:xfrm>
            <a:off x="2268031" y="588310"/>
            <a:ext cx="7249537" cy="1752845"/>
            <a:chOff x="2471231" y="2552577"/>
            <a:chExt cx="7249537" cy="1752845"/>
          </a:xfrm>
        </p:grpSpPr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5630D75-42D3-4629-804C-BCDCF66AE1E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1231" y="2552577"/>
              <a:ext cx="7249537" cy="1752845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0201B20-EF97-4DFD-A073-6BC788ED04F4}"/>
                </a:ext>
              </a:extLst>
            </p:cNvPr>
            <p:cNvSpPr/>
            <p:nvPr/>
          </p:nvSpPr>
          <p:spPr>
            <a:xfrm>
              <a:off x="2522033" y="2844799"/>
              <a:ext cx="940834" cy="21166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075260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BEFA32E2-7709-460D-8B59-7602D004A315}"/>
              </a:ext>
            </a:extLst>
          </p:cNvPr>
          <p:cNvGrpSpPr/>
          <p:nvPr/>
        </p:nvGrpSpPr>
        <p:grpSpPr>
          <a:xfrm>
            <a:off x="983027" y="313097"/>
            <a:ext cx="9955014" cy="2438740"/>
            <a:chOff x="983027" y="313097"/>
            <a:chExt cx="9955014" cy="2438740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2DCF8197-D109-4867-81DE-92D4F93B61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3027" y="313097"/>
              <a:ext cx="9955014" cy="243874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9CE046-C1EF-42BC-A02C-99373A7AE465}"/>
                </a:ext>
              </a:extLst>
            </p:cNvPr>
            <p:cNvSpPr/>
            <p:nvPr/>
          </p:nvSpPr>
          <p:spPr>
            <a:xfrm>
              <a:off x="1573767" y="1443567"/>
              <a:ext cx="2879700" cy="21166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E3B3428-36B3-4AC8-B038-A0F2C2D46003}"/>
                </a:ext>
              </a:extLst>
            </p:cNvPr>
            <p:cNvSpPr/>
            <p:nvPr/>
          </p:nvSpPr>
          <p:spPr>
            <a:xfrm>
              <a:off x="1573767" y="2070105"/>
              <a:ext cx="2879700" cy="21166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84B43DA6-3DC0-44F5-8A38-8E6C9B13293A}"/>
              </a:ext>
            </a:extLst>
          </p:cNvPr>
          <p:cNvGrpSpPr/>
          <p:nvPr/>
        </p:nvGrpSpPr>
        <p:grpSpPr>
          <a:xfrm>
            <a:off x="983027" y="3166707"/>
            <a:ext cx="9945488" cy="2429214"/>
            <a:chOff x="983027" y="3166707"/>
            <a:chExt cx="9945488" cy="2429214"/>
          </a:xfrm>
        </p:grpSpPr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5CD7E96F-D12D-4536-AEB8-85E2D3C30C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3027" y="3166707"/>
              <a:ext cx="9945488" cy="2429214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D3E9532-9638-4416-BFEE-4D2ACF0DA9A8}"/>
                </a:ext>
              </a:extLst>
            </p:cNvPr>
            <p:cNvSpPr/>
            <p:nvPr/>
          </p:nvSpPr>
          <p:spPr>
            <a:xfrm>
              <a:off x="10539969" y="3437467"/>
              <a:ext cx="365099" cy="2667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481820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F4955244-440F-439C-B7C3-79169729DF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4200" y="785873"/>
            <a:ext cx="5852667" cy="1999661"/>
          </a:xfrm>
          <a:prstGeom prst="rect">
            <a:avLst/>
          </a:prstGeom>
        </p:spPr>
      </p:pic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D66C724-099C-4112-BEC4-160806DFFF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417" y="3001029"/>
            <a:ext cx="5849166" cy="200052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128AB40-F013-4C4C-88B8-05421B9F8F8C}"/>
              </a:ext>
            </a:extLst>
          </p:cNvPr>
          <p:cNvSpPr/>
          <p:nvPr/>
        </p:nvSpPr>
        <p:spPr>
          <a:xfrm>
            <a:off x="3277250" y="3699933"/>
            <a:ext cx="1701150" cy="2286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DA5186-6ED8-4DC2-A5CC-C8234D2B6BFC}"/>
              </a:ext>
            </a:extLst>
          </p:cNvPr>
          <p:cNvSpPr/>
          <p:nvPr/>
        </p:nvSpPr>
        <p:spPr>
          <a:xfrm>
            <a:off x="3196818" y="3437467"/>
            <a:ext cx="216000" cy="216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1735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C70DD13-C97C-407C-B4F4-C8BCA28B0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712" y="1255587"/>
            <a:ext cx="8120576" cy="434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42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C2B7031E-6C5F-40EF-9D85-2578B884C66F}"/>
              </a:ext>
            </a:extLst>
          </p:cNvPr>
          <p:cNvGrpSpPr/>
          <p:nvPr/>
        </p:nvGrpSpPr>
        <p:grpSpPr>
          <a:xfrm>
            <a:off x="1536659" y="4861249"/>
            <a:ext cx="6720000" cy="1262842"/>
            <a:chOff x="2286000" y="2711783"/>
            <a:chExt cx="6720000" cy="1262842"/>
          </a:xfrm>
        </p:grpSpPr>
        <p:graphicFrame>
          <p:nvGraphicFramePr>
            <p:cNvPr id="7" name="Objet 6">
              <a:extLst>
                <a:ext uri="{FF2B5EF4-FFF2-40B4-BE49-F238E27FC236}">
                  <a16:creationId xmlns:a16="http://schemas.microsoft.com/office/drawing/2014/main" id="{1089E659-F87A-4C4E-99E5-9C907170696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37467225"/>
                </p:ext>
              </p:extLst>
            </p:nvPr>
          </p:nvGraphicFramePr>
          <p:xfrm>
            <a:off x="2286000" y="2714625"/>
            <a:ext cx="672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6" name="Bitmap Image" r:id="rId3" imgW="7620120" imgH="1428840" progId="PBrush">
                    <p:embed/>
                  </p:oleObj>
                </mc:Choice>
                <mc:Fallback>
                  <p:oleObj name="Bitmap Image" r:id="rId3" imgW="7620120" imgH="1428840" progId="PBrush">
                    <p:embed/>
                    <p:pic>
                      <p:nvPicPr>
                        <p:cNvPr id="9" name="Objet 8">
                          <a:extLst>
                            <a:ext uri="{FF2B5EF4-FFF2-40B4-BE49-F238E27FC236}">
                              <a16:creationId xmlns:a16="http://schemas.microsoft.com/office/drawing/2014/main" id="{D357C9A7-282D-4893-BF18-A1AF909A0F0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286000" y="2714625"/>
                          <a:ext cx="672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2B9AE921-E5AD-403E-BB38-C6FE6943D046}"/>
                </a:ext>
              </a:extLst>
            </p:cNvPr>
            <p:cNvSpPr txBox="1"/>
            <p:nvPr/>
          </p:nvSpPr>
          <p:spPr>
            <a:xfrm>
              <a:off x="2286000" y="2711783"/>
              <a:ext cx="672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</a:t>
              </a: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2F9F9B5B-D98E-4D7C-BA2E-0FB0F41FF760}"/>
              </a:ext>
            </a:extLst>
          </p:cNvPr>
          <p:cNvGrpSpPr/>
          <p:nvPr/>
        </p:nvGrpSpPr>
        <p:grpSpPr>
          <a:xfrm>
            <a:off x="1250075" y="1363909"/>
            <a:ext cx="9000000" cy="1260000"/>
            <a:chOff x="979488" y="2194249"/>
            <a:chExt cx="9000000" cy="1260000"/>
          </a:xfrm>
        </p:grpSpPr>
        <p:graphicFrame>
          <p:nvGraphicFramePr>
            <p:cNvPr id="22" name="Objet 21">
              <a:extLst>
                <a:ext uri="{FF2B5EF4-FFF2-40B4-BE49-F238E27FC236}">
                  <a16:creationId xmlns:a16="http://schemas.microsoft.com/office/drawing/2014/main" id="{66EDB869-9EAE-4A97-8040-7794905E566C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570470120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97" name="Bitmap Image" r:id="rId5" imgW="8744040" imgH="1295280" progId="PBrush">
                    <p:embed/>
                  </p:oleObj>
                </mc:Choice>
                <mc:Fallback>
                  <p:oleObj name="Bitmap Image" r:id="rId5" imgW="8744040" imgH="129528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1724D20F-5860-4451-AB87-C10B9FE2B617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  <p:graphicFrame>
        <p:nvGraphicFramePr>
          <p:cNvPr id="2" name="Objet 1">
            <a:extLst>
              <a:ext uri="{FF2B5EF4-FFF2-40B4-BE49-F238E27FC236}">
                <a16:creationId xmlns:a16="http://schemas.microsoft.com/office/drawing/2014/main" id="{73E4FE1F-B0D0-4BA6-810E-399E1BE0FA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0671473"/>
              </p:ext>
            </p:extLst>
          </p:nvPr>
        </p:nvGraphicFramePr>
        <p:xfrm>
          <a:off x="1250075" y="3028204"/>
          <a:ext cx="9000000" cy="12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" name="Bitmap Image" r:id="rId7" imgW="7400880" imgH="1428840" progId="PBrush">
                  <p:embed/>
                </p:oleObj>
              </mc:Choice>
              <mc:Fallback>
                <p:oleObj name="Bitmap Image" r:id="rId7" imgW="7400880" imgH="1428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50075" y="3028204"/>
                        <a:ext cx="9000000" cy="12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7454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0F55FB4-3F2D-4D16-B90D-65F3041EF2C7}"/>
              </a:ext>
            </a:extLst>
          </p:cNvPr>
          <p:cNvSpPr/>
          <p:nvPr/>
        </p:nvSpPr>
        <p:spPr>
          <a:xfrm>
            <a:off x="3507968" y="5058000"/>
            <a:ext cx="5400000" cy="1800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DCFAE27-9C6A-4E55-B034-21EF316E2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574" y="2173115"/>
            <a:ext cx="8998476" cy="125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03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F25E0963-DE15-49CB-979E-40FF166D71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481625"/>
              </p:ext>
            </p:extLst>
          </p:nvPr>
        </p:nvGraphicFramePr>
        <p:xfrm>
          <a:off x="1369527" y="1692308"/>
          <a:ext cx="9000000" cy="12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8" name="Bitmap Image" r:id="rId3" imgW="16706880" imgH="1800360" progId="PBrush">
                  <p:embed/>
                </p:oleObj>
              </mc:Choice>
              <mc:Fallback>
                <p:oleObj name="Bitmap Image" r:id="rId3" imgW="16706880" imgH="1800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69527" y="1692308"/>
                        <a:ext cx="9000000" cy="12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e 4">
            <a:extLst>
              <a:ext uri="{FF2B5EF4-FFF2-40B4-BE49-F238E27FC236}">
                <a16:creationId xmlns:a16="http://schemas.microsoft.com/office/drawing/2014/main" id="{1310688B-E9B6-4743-AB1E-54D98B6B74C9}"/>
              </a:ext>
            </a:extLst>
          </p:cNvPr>
          <p:cNvGrpSpPr/>
          <p:nvPr/>
        </p:nvGrpSpPr>
        <p:grpSpPr>
          <a:xfrm>
            <a:off x="1369527" y="3715223"/>
            <a:ext cx="9000000" cy="1260000"/>
            <a:chOff x="979488" y="2194249"/>
            <a:chExt cx="9000000" cy="1260000"/>
          </a:xfrm>
        </p:grpSpPr>
        <p:graphicFrame>
          <p:nvGraphicFramePr>
            <p:cNvPr id="6" name="Objet 5">
              <a:extLst>
                <a:ext uri="{FF2B5EF4-FFF2-40B4-BE49-F238E27FC236}">
                  <a16:creationId xmlns:a16="http://schemas.microsoft.com/office/drawing/2014/main" id="{2C16918A-7B44-43D6-B5A3-8D539608A9C7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21395772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9" name="Bitmap Image" r:id="rId5" imgW="8744040" imgH="1295280" progId="PBrush">
                    <p:embed/>
                  </p:oleObj>
                </mc:Choice>
                <mc:Fallback>
                  <p:oleObj name="Bitmap Image" r:id="rId5" imgW="8744040" imgH="1295280" progId="PBrush">
                    <p:embed/>
                    <p:pic>
                      <p:nvPicPr>
                        <p:cNvPr id="22" name="Objet 21">
                          <a:extLst>
                            <a:ext uri="{FF2B5EF4-FFF2-40B4-BE49-F238E27FC236}">
                              <a16:creationId xmlns:a16="http://schemas.microsoft.com/office/drawing/2014/main" id="{66EDB869-9EAE-4A97-8040-7794905E566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A7E152E6-5186-417B-A703-F4D6B9C1C277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208383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193</Words>
  <Application>Microsoft Office PowerPoint</Application>
  <PresentationFormat>Grand écran</PresentationFormat>
  <Paragraphs>31</Paragraphs>
  <Slides>17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Lucida Console</vt:lpstr>
      <vt:lpstr>Raleway SemiBold</vt:lpstr>
      <vt:lpstr>Segoe UI Black</vt:lpstr>
      <vt:lpstr>Segoe UI Light</vt:lpstr>
      <vt:lpstr>Thème Office</vt:lpstr>
      <vt:lpstr>Bitmap Image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Jonathan Kitt</dc:creator>
  <cp:lastModifiedBy>Jonathan Kitt</cp:lastModifiedBy>
  <cp:revision>24</cp:revision>
  <dcterms:created xsi:type="dcterms:W3CDTF">2022-10-13T08:44:19Z</dcterms:created>
  <dcterms:modified xsi:type="dcterms:W3CDTF">2022-10-27T12:32:55Z</dcterms:modified>
</cp:coreProperties>
</file>

<file path=docProps/thumbnail.jpeg>
</file>